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diagrams/colors11.xml" ContentType="application/vnd.openxmlformats-officedocument.drawingml.diagramColors+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notesSlides/notesSlide27.xml" ContentType="application/vnd.openxmlformats-officedocument.presentationml.notesSlide+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diagrams/quickStyle17.xml" ContentType="application/vnd.openxmlformats-officedocument.drawingml.diagramStyle+xml"/>
  <Override PartName="/ppt/diagrams/drawing18.xml" ContentType="application/vnd.ms-office.drawingml.diagramDrawing+xml"/>
  <Override PartName="/ppt/tableStyles.xml" ContentType="application/vnd.openxmlformats-officedocument.presentationml.tableStyles+xml"/>
  <Override PartName="/ppt/notesSlides/notesSlide41.xml" ContentType="application/vnd.openxmlformats-officedocument.presentationml.notesSlide+xml"/>
  <Override PartName="/ppt/diagrams/layout17.xml" ContentType="application/vnd.openxmlformats-officedocument.drawingml.diagramLayout+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colors4.xml" ContentType="application/vnd.openxmlformats-officedocument.drawingml.diagramColors+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diagrams/layout6.xml" ContentType="application/vnd.openxmlformats-officedocument.drawingml.diagramLayout+xml"/>
  <Override PartName="/ppt/notesSlides/notesSlide24.xml" ContentType="application/vnd.openxmlformats-officedocument.presentationml.notesSlide+xml"/>
  <Override PartName="/ppt/diagrams/data10.xml" ContentType="application/vnd.openxmlformats-officedocument.drawingml.diagramData+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notesSlides/notesSlide42.xml" ContentType="application/vnd.openxmlformats-officedocument.presentationml.notesSlide+xml"/>
  <Override PartName="/ppt/diagrams/layout18.xml" ContentType="application/vnd.openxmlformats-officedocument.drawingml.diagram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diagrams/drawing8.xml" ContentType="application/vnd.ms-office.drawingml.diagramDrawing+xml"/>
  <Override PartName="/ppt/notesSlides/notesSlide31.xml" ContentType="application/vnd.openxmlformats-officedocument.presentationml.notesSlide+xml"/>
  <Default Extension="vml" ContentType="application/vnd.openxmlformats-officedocument.vmlDrawing"/>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diagrams/colors17.xml" ContentType="application/vnd.openxmlformats-officedocument.drawingml.diagramColors+xml"/>
  <Override PartName="/ppt/slides/slide49.xml" ContentType="application/vnd.openxmlformats-officedocument.presentationml.slide+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diagrams/data15.xml" ContentType="application/vnd.openxmlformats-officedocument.drawingml.diagramData+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diagrams/data11.xml" ContentType="application/vnd.openxmlformats-officedocument.drawingml.diagramData+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quickStyle15.xml" ContentType="application/vnd.openxmlformats-officedocument.drawingml.diagramStyle+xml"/>
  <Override PartName="/ppt/diagrams/drawing16.xml" ContentType="application/vnd.ms-office.drawingml.diagramDrawing+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drawing9.xml" ContentType="application/vnd.ms-office.drawingml.diagramDrawing+xml"/>
  <Override PartName="/ppt/diagrams/layout15.xml" ContentType="application/vnd.openxmlformats-officedocument.drawingml.diagramLayout+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iagrams/colors10.xml" ContentType="application/vnd.openxmlformats-officedocument.drawingml.diagramColors+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data9.xml" ContentType="application/vnd.openxmlformats-officedocument.drawingml.diagramData+xml"/>
  <Override PartName="/ppt/notesSlides/notesSlide26.xml" ContentType="application/vnd.openxmlformats-officedocument.presentationml.notesSlide+xml"/>
  <Override PartName="/ppt/diagrams/quickStyle16.xml" ContentType="application/vnd.openxmlformats-officedocument.drawingml.diagramStyle+xml"/>
  <Override PartName="/ppt/notesSlides/notesSlide44.xml" ContentType="application/vnd.openxmlformats-officedocument.presentationml.notesSlide+xml"/>
  <Override PartName="/ppt/diagrams/drawing17.xml" ContentType="application/vnd.ms-office.drawingml.diagramDrawing+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notesSlides/notesSlide40.xml" ContentType="application/vnd.openxmlformats-officedocument.presentationml.notesSlide+xml"/>
  <Override PartName="/ppt/diagrams/layout16.xml" ContentType="application/vnd.openxmlformats-officedocument.drawingml.diagramLayout+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diagrams/drawing2.xml" ContentType="application/vnd.ms-office.drawingml.diagramDrawing+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Override PartName="/ppt/notesSlides/notesSlide3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61"/>
  </p:notesMasterIdLst>
  <p:sldIdLst>
    <p:sldId id="256" r:id="rId3"/>
    <p:sldId id="264" r:id="rId4"/>
    <p:sldId id="263" r:id="rId5"/>
    <p:sldId id="277" r:id="rId6"/>
    <p:sldId id="285"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320" r:id="rId20"/>
    <p:sldId id="286" r:id="rId21"/>
    <p:sldId id="280" r:id="rId22"/>
    <p:sldId id="321" r:id="rId23"/>
    <p:sldId id="282" r:id="rId24"/>
    <p:sldId id="287" r:id="rId25"/>
    <p:sldId id="288" r:id="rId26"/>
    <p:sldId id="257" r:id="rId27"/>
    <p:sldId id="259" r:id="rId28"/>
    <p:sldId id="260" r:id="rId29"/>
    <p:sldId id="261" r:id="rId30"/>
    <p:sldId id="262" r:id="rId31"/>
    <p:sldId id="290" r:id="rId32"/>
    <p:sldId id="297" r:id="rId33"/>
    <p:sldId id="291" r:id="rId34"/>
    <p:sldId id="292" r:id="rId35"/>
    <p:sldId id="293" r:id="rId36"/>
    <p:sldId id="295" r:id="rId37"/>
    <p:sldId id="296" r:id="rId38"/>
    <p:sldId id="294" r:id="rId39"/>
    <p:sldId id="281" r:id="rId40"/>
    <p:sldId id="298" r:id="rId41"/>
    <p:sldId id="300" r:id="rId42"/>
    <p:sldId id="313" r:id="rId43"/>
    <p:sldId id="305" r:id="rId44"/>
    <p:sldId id="311" r:id="rId45"/>
    <p:sldId id="322" r:id="rId46"/>
    <p:sldId id="301" r:id="rId47"/>
    <p:sldId id="302" r:id="rId48"/>
    <p:sldId id="304" r:id="rId49"/>
    <p:sldId id="303" r:id="rId50"/>
    <p:sldId id="306" r:id="rId51"/>
    <p:sldId id="307" r:id="rId52"/>
    <p:sldId id="308" r:id="rId53"/>
    <p:sldId id="309" r:id="rId54"/>
    <p:sldId id="310" r:id="rId55"/>
    <p:sldId id="316" r:id="rId56"/>
    <p:sldId id="318" r:id="rId57"/>
    <p:sldId id="317" r:id="rId58"/>
    <p:sldId id="319" r:id="rId59"/>
    <p:sldId id="315" r:id="rId6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379" autoAdjust="0"/>
  </p:normalViewPr>
  <p:slideViewPr>
    <p:cSldViewPr>
      <p:cViewPr varScale="1">
        <p:scale>
          <a:sx n="83" d="100"/>
          <a:sy n="83" d="100"/>
        </p:scale>
        <p:origin x="-60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iagrams/_rels/data6.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19.wmf"/><Relationship Id="rId1" Type="http://schemas.openxmlformats.org/officeDocument/2006/relationships/image" Target="../media/image18.png"/></Relationships>
</file>

<file path=ppt/diagrams/_rels/data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wmf"/><Relationship Id="rId1" Type="http://schemas.openxmlformats.org/officeDocument/2006/relationships/image" Target="../media/image22.wmf"/><Relationship Id="rId5" Type="http://schemas.openxmlformats.org/officeDocument/2006/relationships/image" Target="../media/image26.wmf"/><Relationship Id="rId4" Type="http://schemas.openxmlformats.org/officeDocument/2006/relationships/image" Target="../media/image25.jpeg"/></Relationships>
</file>

<file path=ppt/diagrams/_rels/data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wmf"/><Relationship Id="rId1" Type="http://schemas.openxmlformats.org/officeDocument/2006/relationships/image" Target="../media/image22.wmf"/><Relationship Id="rId5" Type="http://schemas.openxmlformats.org/officeDocument/2006/relationships/image" Target="../media/image26.wmf"/><Relationship Id="rId4"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47947-AE2E-4B86-B3F0-53F0E811F05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kumimoji="1" lang="ja-JP" altLang="en-US"/>
        </a:p>
      </dgm:t>
    </dgm:pt>
    <dgm:pt modelId="{0E0D084B-EE58-4FA2-858B-32FC9082E400}">
      <dgm:prSet/>
      <dgm:spPr/>
      <dgm:t>
        <a:bodyPr/>
        <a:lstStyle/>
        <a:p>
          <a:pPr rtl="0"/>
          <a:r>
            <a:rPr kumimoji="1" lang="en-US" dirty="0" smtClean="0"/>
            <a:t>【</a:t>
          </a:r>
          <a:r>
            <a:rPr kumimoji="1" lang="ja-JP" dirty="0" smtClean="0"/>
            <a:t>ビジョン</a:t>
          </a:r>
          <a:r>
            <a:rPr kumimoji="1" lang="en-US" dirty="0" smtClean="0"/>
            <a:t>】</a:t>
          </a:r>
          <a:endParaRPr lang="ja-JP" dirty="0"/>
        </a:p>
      </dgm:t>
    </dgm:pt>
    <dgm:pt modelId="{3BDF3F37-AFBB-4469-872A-208C674D28F8}" type="parTrans" cxnId="{1A43921C-0F57-4137-9A56-3A9287CFF6A8}">
      <dgm:prSet/>
      <dgm:spPr/>
      <dgm:t>
        <a:bodyPr/>
        <a:lstStyle/>
        <a:p>
          <a:endParaRPr kumimoji="1" lang="ja-JP" altLang="en-US"/>
        </a:p>
      </dgm:t>
    </dgm:pt>
    <dgm:pt modelId="{421C48C3-0315-4476-A608-050067489D0E}" type="sibTrans" cxnId="{1A43921C-0F57-4137-9A56-3A9287CFF6A8}">
      <dgm:prSet/>
      <dgm:spPr/>
      <dgm:t>
        <a:bodyPr/>
        <a:lstStyle/>
        <a:p>
          <a:endParaRPr kumimoji="1" lang="ja-JP" altLang="en-US"/>
        </a:p>
      </dgm:t>
    </dgm:pt>
    <dgm:pt modelId="{E0A65D11-A9AA-4BF7-9938-0B0AAE3EE621}">
      <dgm:prSet/>
      <dgm:spPr/>
      <dgm:t>
        <a:bodyPr/>
        <a:lstStyle/>
        <a:p>
          <a:pPr rtl="0"/>
          <a:r>
            <a:rPr kumimoji="1" lang="ja-JP" dirty="0" smtClean="0">
              <a:solidFill>
                <a:srgbClr val="FF0000"/>
              </a:solidFill>
            </a:rPr>
            <a:t>情報主権革命</a:t>
          </a:r>
          <a:r>
            <a:rPr kumimoji="1" lang="ja-JP" dirty="0" smtClean="0"/>
            <a:t>を通じ、情報主権を政府・提供者から納税者・消費者である国民へ転換、市民レベルでの知識・情報の共有を通じた新たな「知識情報社会」への転換を実現し、国民の暮らしの質を飛躍的に向上させる。</a:t>
          </a:r>
          <a:endParaRPr kumimoji="1" lang="en-US" dirty="0"/>
        </a:p>
      </dgm:t>
    </dgm:pt>
    <dgm:pt modelId="{3F5C369E-2A72-44D6-A7D3-22BF060E7D84}" type="parTrans" cxnId="{FD0D621E-ACBB-47B4-B2C4-A99574A31C33}">
      <dgm:prSet/>
      <dgm:spPr/>
      <dgm:t>
        <a:bodyPr/>
        <a:lstStyle/>
        <a:p>
          <a:endParaRPr kumimoji="1" lang="ja-JP" altLang="en-US"/>
        </a:p>
      </dgm:t>
    </dgm:pt>
    <dgm:pt modelId="{AF22DE0E-35B1-40C2-A316-E081C850CC99}" type="sibTrans" cxnId="{FD0D621E-ACBB-47B4-B2C4-A99574A31C33}">
      <dgm:prSet/>
      <dgm:spPr/>
      <dgm:t>
        <a:bodyPr/>
        <a:lstStyle/>
        <a:p>
          <a:endParaRPr kumimoji="1" lang="ja-JP" altLang="en-US"/>
        </a:p>
      </dgm:t>
    </dgm:pt>
    <dgm:pt modelId="{094E6E45-1BDB-44F0-B0BE-09C78C1DF1EE}">
      <dgm:prSet/>
      <dgm:spPr/>
      <dgm:t>
        <a:bodyPr/>
        <a:lstStyle/>
        <a:p>
          <a:pPr rtl="0"/>
          <a:r>
            <a:rPr kumimoji="1" lang="en-US" dirty="0" smtClean="0"/>
            <a:t>【</a:t>
          </a:r>
          <a:r>
            <a:rPr kumimoji="1" lang="ja-JP" dirty="0" smtClean="0"/>
            <a:t>戦略</a:t>
          </a:r>
          <a:r>
            <a:rPr kumimoji="1" lang="en-US" dirty="0" smtClean="0"/>
            <a:t>】</a:t>
          </a:r>
          <a:endParaRPr lang="ja-JP" dirty="0"/>
        </a:p>
      </dgm:t>
    </dgm:pt>
    <dgm:pt modelId="{3E2B2AAD-E87C-4073-A3B3-BAEAD6442136}" type="parTrans" cxnId="{CC58CBDE-3C89-485B-8832-485E4FA9F178}">
      <dgm:prSet/>
      <dgm:spPr/>
      <dgm:t>
        <a:bodyPr/>
        <a:lstStyle/>
        <a:p>
          <a:endParaRPr kumimoji="1" lang="ja-JP" altLang="en-US"/>
        </a:p>
      </dgm:t>
    </dgm:pt>
    <dgm:pt modelId="{F4731AFA-AE66-4C74-B2A1-495BC25AD91C}" type="sibTrans" cxnId="{CC58CBDE-3C89-485B-8832-485E4FA9F178}">
      <dgm:prSet/>
      <dgm:spPr/>
      <dgm:t>
        <a:bodyPr/>
        <a:lstStyle/>
        <a:p>
          <a:endParaRPr kumimoji="1" lang="ja-JP" altLang="en-US"/>
        </a:p>
      </dgm:t>
    </dgm:pt>
    <dgm:pt modelId="{7C89C51C-38E5-40A9-B2D3-49C8F1A7AAC6}">
      <dgm:prSet/>
      <dgm:spPr/>
      <dgm:t>
        <a:bodyPr/>
        <a:lstStyle/>
        <a:p>
          <a:pPr rtl="0"/>
          <a:r>
            <a:rPr kumimoji="1" lang="en-US" dirty="0" smtClean="0"/>
            <a:t>IT </a:t>
          </a:r>
          <a:r>
            <a:rPr kumimoji="1" lang="ja-JP" dirty="0" smtClean="0"/>
            <a:t>の活用による徹底的な情報公開による透明化</a:t>
          </a:r>
          <a:endParaRPr kumimoji="1" lang="ja-JP" dirty="0"/>
        </a:p>
      </dgm:t>
    </dgm:pt>
    <dgm:pt modelId="{6FD7329F-636A-4EAB-A1E2-8D3841EF0919}" type="parTrans" cxnId="{FAB2D25B-A84E-4143-B93C-764094408246}">
      <dgm:prSet/>
      <dgm:spPr/>
      <dgm:t>
        <a:bodyPr/>
        <a:lstStyle/>
        <a:p>
          <a:endParaRPr kumimoji="1" lang="ja-JP" altLang="en-US"/>
        </a:p>
      </dgm:t>
    </dgm:pt>
    <dgm:pt modelId="{6AA0290B-8F3A-4AB5-8D74-A5561B9FA069}" type="sibTrans" cxnId="{FAB2D25B-A84E-4143-B93C-764094408246}">
      <dgm:prSet/>
      <dgm:spPr/>
      <dgm:t>
        <a:bodyPr/>
        <a:lstStyle/>
        <a:p>
          <a:endParaRPr kumimoji="1" lang="ja-JP" altLang="en-US"/>
        </a:p>
      </dgm:t>
    </dgm:pt>
    <dgm:pt modelId="{B0DCF41A-9DF3-4ACE-A9BA-C5BF7009752D}" type="pres">
      <dgm:prSet presAssocID="{47E47947-AE2E-4B86-B3F0-53F0E811F05E}" presName="linear" presStyleCnt="0">
        <dgm:presLayoutVars>
          <dgm:animLvl val="lvl"/>
          <dgm:resizeHandles val="exact"/>
        </dgm:presLayoutVars>
      </dgm:prSet>
      <dgm:spPr/>
      <dgm:t>
        <a:bodyPr/>
        <a:lstStyle/>
        <a:p>
          <a:endParaRPr kumimoji="1" lang="ja-JP" altLang="en-US"/>
        </a:p>
      </dgm:t>
    </dgm:pt>
    <dgm:pt modelId="{0EC596D7-4DDF-4650-9872-4925B85D3C12}" type="pres">
      <dgm:prSet presAssocID="{0E0D084B-EE58-4FA2-858B-32FC9082E400}" presName="parentText" presStyleLbl="node1" presStyleIdx="0" presStyleCnt="2">
        <dgm:presLayoutVars>
          <dgm:chMax val="0"/>
          <dgm:bulletEnabled val="1"/>
        </dgm:presLayoutVars>
      </dgm:prSet>
      <dgm:spPr/>
      <dgm:t>
        <a:bodyPr/>
        <a:lstStyle/>
        <a:p>
          <a:endParaRPr kumimoji="1" lang="ja-JP" altLang="en-US"/>
        </a:p>
      </dgm:t>
    </dgm:pt>
    <dgm:pt modelId="{40033BAB-43AE-4FC1-BF8B-8BB7E4352967}" type="pres">
      <dgm:prSet presAssocID="{0E0D084B-EE58-4FA2-858B-32FC9082E400}" presName="childText" presStyleLbl="revTx" presStyleIdx="0" presStyleCnt="2">
        <dgm:presLayoutVars>
          <dgm:bulletEnabled val="1"/>
        </dgm:presLayoutVars>
      </dgm:prSet>
      <dgm:spPr/>
      <dgm:t>
        <a:bodyPr/>
        <a:lstStyle/>
        <a:p>
          <a:endParaRPr kumimoji="1" lang="ja-JP" altLang="en-US"/>
        </a:p>
      </dgm:t>
    </dgm:pt>
    <dgm:pt modelId="{DA3AD877-B086-411E-8C02-BEAC0052DA96}" type="pres">
      <dgm:prSet presAssocID="{094E6E45-1BDB-44F0-B0BE-09C78C1DF1EE}" presName="parentText" presStyleLbl="node1" presStyleIdx="1" presStyleCnt="2">
        <dgm:presLayoutVars>
          <dgm:chMax val="0"/>
          <dgm:bulletEnabled val="1"/>
        </dgm:presLayoutVars>
      </dgm:prSet>
      <dgm:spPr/>
      <dgm:t>
        <a:bodyPr/>
        <a:lstStyle/>
        <a:p>
          <a:endParaRPr kumimoji="1" lang="ja-JP" altLang="en-US"/>
        </a:p>
      </dgm:t>
    </dgm:pt>
    <dgm:pt modelId="{9E485624-90CE-43A1-8261-5C07325A96A5}" type="pres">
      <dgm:prSet presAssocID="{094E6E45-1BDB-44F0-B0BE-09C78C1DF1EE}" presName="childText" presStyleLbl="revTx" presStyleIdx="1" presStyleCnt="2">
        <dgm:presLayoutVars>
          <dgm:bulletEnabled val="1"/>
        </dgm:presLayoutVars>
      </dgm:prSet>
      <dgm:spPr/>
      <dgm:t>
        <a:bodyPr/>
        <a:lstStyle/>
        <a:p>
          <a:endParaRPr kumimoji="1" lang="ja-JP" altLang="en-US"/>
        </a:p>
      </dgm:t>
    </dgm:pt>
  </dgm:ptLst>
  <dgm:cxnLst>
    <dgm:cxn modelId="{1A43921C-0F57-4137-9A56-3A9287CFF6A8}" srcId="{47E47947-AE2E-4B86-B3F0-53F0E811F05E}" destId="{0E0D084B-EE58-4FA2-858B-32FC9082E400}" srcOrd="0" destOrd="0" parTransId="{3BDF3F37-AFBB-4469-872A-208C674D28F8}" sibTransId="{421C48C3-0315-4476-A608-050067489D0E}"/>
    <dgm:cxn modelId="{CC58CBDE-3C89-485B-8832-485E4FA9F178}" srcId="{47E47947-AE2E-4B86-B3F0-53F0E811F05E}" destId="{094E6E45-1BDB-44F0-B0BE-09C78C1DF1EE}" srcOrd="1" destOrd="0" parTransId="{3E2B2AAD-E87C-4073-A3B3-BAEAD6442136}" sibTransId="{F4731AFA-AE66-4C74-B2A1-495BC25AD91C}"/>
    <dgm:cxn modelId="{97DFDA19-D25A-4C4D-BA00-A1B71A6F4C78}" type="presOf" srcId="{7C89C51C-38E5-40A9-B2D3-49C8F1A7AAC6}" destId="{9E485624-90CE-43A1-8261-5C07325A96A5}" srcOrd="0" destOrd="0" presId="urn:microsoft.com/office/officeart/2005/8/layout/vList2"/>
    <dgm:cxn modelId="{FD0D621E-ACBB-47B4-B2C4-A99574A31C33}" srcId="{0E0D084B-EE58-4FA2-858B-32FC9082E400}" destId="{E0A65D11-A9AA-4BF7-9938-0B0AAE3EE621}" srcOrd="0" destOrd="0" parTransId="{3F5C369E-2A72-44D6-A7D3-22BF060E7D84}" sibTransId="{AF22DE0E-35B1-40C2-A316-E081C850CC99}"/>
    <dgm:cxn modelId="{141FFFA8-0F51-4460-B9E3-531D0754B092}" type="presOf" srcId="{47E47947-AE2E-4B86-B3F0-53F0E811F05E}" destId="{B0DCF41A-9DF3-4ACE-A9BA-C5BF7009752D}" srcOrd="0" destOrd="0" presId="urn:microsoft.com/office/officeart/2005/8/layout/vList2"/>
    <dgm:cxn modelId="{60367E8A-7480-45CE-88AB-ABCFFD92F58B}" type="presOf" srcId="{094E6E45-1BDB-44F0-B0BE-09C78C1DF1EE}" destId="{DA3AD877-B086-411E-8C02-BEAC0052DA96}" srcOrd="0" destOrd="0" presId="urn:microsoft.com/office/officeart/2005/8/layout/vList2"/>
    <dgm:cxn modelId="{FAB2D25B-A84E-4143-B93C-764094408246}" srcId="{094E6E45-1BDB-44F0-B0BE-09C78C1DF1EE}" destId="{7C89C51C-38E5-40A9-B2D3-49C8F1A7AAC6}" srcOrd="0" destOrd="0" parTransId="{6FD7329F-636A-4EAB-A1E2-8D3841EF0919}" sibTransId="{6AA0290B-8F3A-4AB5-8D74-A5561B9FA069}"/>
    <dgm:cxn modelId="{8E1E2281-72E4-418C-ACD0-1ED5B75D4585}" type="presOf" srcId="{0E0D084B-EE58-4FA2-858B-32FC9082E400}" destId="{0EC596D7-4DDF-4650-9872-4925B85D3C12}" srcOrd="0" destOrd="0" presId="urn:microsoft.com/office/officeart/2005/8/layout/vList2"/>
    <dgm:cxn modelId="{C8427AD6-3AF0-449A-A2B4-100B3558FF40}" type="presOf" srcId="{E0A65D11-A9AA-4BF7-9938-0B0AAE3EE621}" destId="{40033BAB-43AE-4FC1-BF8B-8BB7E4352967}" srcOrd="0" destOrd="0" presId="urn:microsoft.com/office/officeart/2005/8/layout/vList2"/>
    <dgm:cxn modelId="{2EDCF6D0-3226-4B34-84BC-0734571F4366}" type="presParOf" srcId="{B0DCF41A-9DF3-4ACE-A9BA-C5BF7009752D}" destId="{0EC596D7-4DDF-4650-9872-4925B85D3C12}" srcOrd="0" destOrd="0" presId="urn:microsoft.com/office/officeart/2005/8/layout/vList2"/>
    <dgm:cxn modelId="{C4F7DFC1-A9BF-4CDD-A1F4-E5C8A7C88C96}" type="presParOf" srcId="{B0DCF41A-9DF3-4ACE-A9BA-C5BF7009752D}" destId="{40033BAB-43AE-4FC1-BF8B-8BB7E4352967}" srcOrd="1" destOrd="0" presId="urn:microsoft.com/office/officeart/2005/8/layout/vList2"/>
    <dgm:cxn modelId="{F6FF8061-4F3E-4B28-8BEC-9578D0529A13}" type="presParOf" srcId="{B0DCF41A-9DF3-4ACE-A9BA-C5BF7009752D}" destId="{DA3AD877-B086-411E-8C02-BEAC0052DA96}" srcOrd="2" destOrd="0" presId="urn:microsoft.com/office/officeart/2005/8/layout/vList2"/>
    <dgm:cxn modelId="{259FD0F9-9E63-46E4-B76F-857C63851D9D}" type="presParOf" srcId="{B0DCF41A-9DF3-4ACE-A9BA-C5BF7009752D}" destId="{9E485624-90CE-43A1-8261-5C07325A96A5}" srcOrd="3"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EF13AC-1863-4EF3-8739-38B2068241D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kumimoji="1" lang="ja-JP" altLang="en-US"/>
        </a:p>
      </dgm:t>
    </dgm:pt>
    <dgm:pt modelId="{53DCEB2D-2D3F-4AB1-9283-D0B381DA2AB6}">
      <dgm:prSet/>
      <dgm:spPr/>
      <dgm:t>
        <a:bodyPr/>
        <a:lstStyle/>
        <a:p>
          <a:pPr rtl="0"/>
          <a:r>
            <a:rPr kumimoji="1" lang="en-US" dirty="0" smtClean="0"/>
            <a:t>1. </a:t>
          </a:r>
          <a:r>
            <a:rPr kumimoji="1" lang="ja-JP" dirty="0" smtClean="0"/>
            <a:t>国民本位の電子行政の実現</a:t>
          </a:r>
          <a:endParaRPr kumimoji="1" lang="en-US" dirty="0"/>
        </a:p>
      </dgm:t>
    </dgm:pt>
    <dgm:pt modelId="{B55B2B9B-91F0-44CA-BF66-268EFC25878E}" type="parTrans" cxnId="{2F7BB76F-3D13-423A-B26B-3854229D5965}">
      <dgm:prSet/>
      <dgm:spPr/>
      <dgm:t>
        <a:bodyPr/>
        <a:lstStyle/>
        <a:p>
          <a:endParaRPr kumimoji="1" lang="ja-JP" altLang="en-US"/>
        </a:p>
      </dgm:t>
    </dgm:pt>
    <dgm:pt modelId="{1C0B2222-34CF-4F95-BE8A-F018D0FF33B0}" type="sibTrans" cxnId="{2F7BB76F-3D13-423A-B26B-3854229D5965}">
      <dgm:prSet/>
      <dgm:spPr/>
      <dgm:t>
        <a:bodyPr/>
        <a:lstStyle/>
        <a:p>
          <a:endParaRPr kumimoji="1" lang="ja-JP" altLang="en-US"/>
        </a:p>
      </dgm:t>
    </dgm:pt>
    <dgm:pt modelId="{8AC42373-6B1A-41B4-AA97-0F96A5E082BE}">
      <dgm:prSet/>
      <dgm:spPr/>
      <dgm:t>
        <a:bodyPr/>
        <a:lstStyle/>
        <a:p>
          <a:pPr rtl="0"/>
          <a:r>
            <a:rPr kumimoji="1" lang="ja-JP" dirty="0" smtClean="0"/>
            <a:t>「国民主権」の観点から、まず政府内で情報通信技術革命を徹底し国民本位の電子行政を実現する。</a:t>
          </a:r>
          <a:r>
            <a:rPr kumimoji="1" lang="en-US" dirty="0" smtClean="0"/>
            <a:t>	</a:t>
          </a:r>
          <a:endParaRPr kumimoji="1" lang="ja-JP" dirty="0"/>
        </a:p>
      </dgm:t>
    </dgm:pt>
    <dgm:pt modelId="{6451459F-27ED-4A4C-8751-262EA2D683F0}" type="parTrans" cxnId="{F9FA349D-1745-4E2A-BBD6-D859BE0248A8}">
      <dgm:prSet/>
      <dgm:spPr/>
      <dgm:t>
        <a:bodyPr/>
        <a:lstStyle/>
        <a:p>
          <a:endParaRPr kumimoji="1" lang="ja-JP" altLang="en-US"/>
        </a:p>
      </dgm:t>
    </dgm:pt>
    <dgm:pt modelId="{60AFD160-7F7E-4D0B-92F7-967CE9F77064}" type="sibTrans" cxnId="{F9FA349D-1745-4E2A-BBD6-D859BE0248A8}">
      <dgm:prSet/>
      <dgm:spPr/>
      <dgm:t>
        <a:bodyPr/>
        <a:lstStyle/>
        <a:p>
          <a:endParaRPr kumimoji="1" lang="ja-JP" altLang="en-US"/>
        </a:p>
      </dgm:t>
    </dgm:pt>
    <dgm:pt modelId="{EEAB0EE5-BF42-4E99-B8CC-8F6A1C4DB655}">
      <dgm:prSet/>
      <dgm:spPr/>
      <dgm:t>
        <a:bodyPr/>
        <a:lstStyle/>
        <a:p>
          <a:pPr rtl="0"/>
          <a:r>
            <a:rPr kumimoji="1" lang="en-US" dirty="0" smtClean="0"/>
            <a:t>2. </a:t>
          </a:r>
          <a:r>
            <a:rPr kumimoji="1" lang="ja-JP" dirty="0" smtClean="0"/>
            <a:t>地域の絆の再生</a:t>
          </a:r>
          <a:endParaRPr lang="ja-JP" dirty="0"/>
        </a:p>
      </dgm:t>
    </dgm:pt>
    <dgm:pt modelId="{9F818357-DCB6-4754-AC73-19EDD9A64319}" type="parTrans" cxnId="{3878AA2E-508F-4B53-9A2D-D6A59DC13A76}">
      <dgm:prSet/>
      <dgm:spPr/>
      <dgm:t>
        <a:bodyPr/>
        <a:lstStyle/>
        <a:p>
          <a:endParaRPr kumimoji="1" lang="ja-JP" altLang="en-US"/>
        </a:p>
      </dgm:t>
    </dgm:pt>
    <dgm:pt modelId="{D4DDD4B5-3005-4C03-89A0-8701DF8B0E38}" type="sibTrans" cxnId="{3878AA2E-508F-4B53-9A2D-D6A59DC13A76}">
      <dgm:prSet/>
      <dgm:spPr/>
      <dgm:t>
        <a:bodyPr/>
        <a:lstStyle/>
        <a:p>
          <a:endParaRPr kumimoji="1" lang="ja-JP" altLang="en-US"/>
        </a:p>
      </dgm:t>
    </dgm:pt>
    <dgm:pt modelId="{32594991-7985-4036-980E-A12D609C6A49}">
      <dgm:prSet/>
      <dgm:spPr/>
      <dgm:t>
        <a:bodyPr/>
        <a:lstStyle/>
        <a:p>
          <a:pPr rtl="0"/>
          <a:r>
            <a:rPr kumimoji="1" lang="en-US" dirty="0" smtClean="0"/>
            <a:t>3. </a:t>
          </a:r>
          <a:r>
            <a:rPr kumimoji="1" lang="ja-JP" dirty="0" smtClean="0"/>
            <a:t>新市場の創出と国際展開</a:t>
          </a:r>
          <a:endParaRPr kumimoji="1" lang="ja-JP" dirty="0"/>
        </a:p>
      </dgm:t>
    </dgm:pt>
    <dgm:pt modelId="{14A2CACE-045B-4C01-B309-DFE5F527F8BE}" type="parTrans" cxnId="{09C5996E-A611-4308-92EE-8C100F2C36E7}">
      <dgm:prSet/>
      <dgm:spPr/>
      <dgm:t>
        <a:bodyPr/>
        <a:lstStyle/>
        <a:p>
          <a:endParaRPr kumimoji="1" lang="ja-JP" altLang="en-US"/>
        </a:p>
      </dgm:t>
    </dgm:pt>
    <dgm:pt modelId="{46018C32-1169-4D70-95F1-58C40A9B9324}" type="sibTrans" cxnId="{09C5996E-A611-4308-92EE-8C100F2C36E7}">
      <dgm:prSet/>
      <dgm:spPr/>
      <dgm:t>
        <a:bodyPr/>
        <a:lstStyle/>
        <a:p>
          <a:endParaRPr kumimoji="1" lang="ja-JP" altLang="en-US"/>
        </a:p>
      </dgm:t>
    </dgm:pt>
    <dgm:pt modelId="{6BEFC8F1-1307-4FB2-A658-776E218EDFED}" type="pres">
      <dgm:prSet presAssocID="{9AEF13AC-1863-4EF3-8739-38B2068241DF}" presName="linear" presStyleCnt="0">
        <dgm:presLayoutVars>
          <dgm:animLvl val="lvl"/>
          <dgm:resizeHandles val="exact"/>
        </dgm:presLayoutVars>
      </dgm:prSet>
      <dgm:spPr/>
      <dgm:t>
        <a:bodyPr/>
        <a:lstStyle/>
        <a:p>
          <a:endParaRPr kumimoji="1" lang="ja-JP" altLang="en-US"/>
        </a:p>
      </dgm:t>
    </dgm:pt>
    <dgm:pt modelId="{3234FC0B-EB61-4CBE-ADC6-D4F3FE6B18DD}" type="pres">
      <dgm:prSet presAssocID="{53DCEB2D-2D3F-4AB1-9283-D0B381DA2AB6}" presName="parentText" presStyleLbl="node1" presStyleIdx="0" presStyleCnt="3">
        <dgm:presLayoutVars>
          <dgm:chMax val="0"/>
          <dgm:bulletEnabled val="1"/>
        </dgm:presLayoutVars>
      </dgm:prSet>
      <dgm:spPr/>
      <dgm:t>
        <a:bodyPr/>
        <a:lstStyle/>
        <a:p>
          <a:endParaRPr kumimoji="1" lang="ja-JP" altLang="en-US"/>
        </a:p>
      </dgm:t>
    </dgm:pt>
    <dgm:pt modelId="{D6A12686-3C3A-4121-8037-6C1654767494}" type="pres">
      <dgm:prSet presAssocID="{53DCEB2D-2D3F-4AB1-9283-D0B381DA2AB6}" presName="childText" presStyleLbl="revTx" presStyleIdx="0" presStyleCnt="1">
        <dgm:presLayoutVars>
          <dgm:bulletEnabled val="1"/>
        </dgm:presLayoutVars>
      </dgm:prSet>
      <dgm:spPr/>
      <dgm:t>
        <a:bodyPr/>
        <a:lstStyle/>
        <a:p>
          <a:endParaRPr kumimoji="1" lang="ja-JP" altLang="en-US"/>
        </a:p>
      </dgm:t>
    </dgm:pt>
    <dgm:pt modelId="{30AF9829-488B-4337-AF36-9372DC78B20B}" type="pres">
      <dgm:prSet presAssocID="{EEAB0EE5-BF42-4E99-B8CC-8F6A1C4DB655}" presName="parentText" presStyleLbl="node1" presStyleIdx="1" presStyleCnt="3">
        <dgm:presLayoutVars>
          <dgm:chMax val="0"/>
          <dgm:bulletEnabled val="1"/>
        </dgm:presLayoutVars>
      </dgm:prSet>
      <dgm:spPr/>
      <dgm:t>
        <a:bodyPr/>
        <a:lstStyle/>
        <a:p>
          <a:endParaRPr kumimoji="1" lang="ja-JP" altLang="en-US"/>
        </a:p>
      </dgm:t>
    </dgm:pt>
    <dgm:pt modelId="{8491839D-ED1B-46FF-B1A3-3EB294623C7A}" type="pres">
      <dgm:prSet presAssocID="{D4DDD4B5-3005-4C03-89A0-8701DF8B0E38}" presName="spacer" presStyleCnt="0"/>
      <dgm:spPr/>
    </dgm:pt>
    <dgm:pt modelId="{F528528B-E299-4ECB-B6CA-74BFE8387291}" type="pres">
      <dgm:prSet presAssocID="{32594991-7985-4036-980E-A12D609C6A49}" presName="parentText" presStyleLbl="node1" presStyleIdx="2" presStyleCnt="3">
        <dgm:presLayoutVars>
          <dgm:chMax val="0"/>
          <dgm:bulletEnabled val="1"/>
        </dgm:presLayoutVars>
      </dgm:prSet>
      <dgm:spPr/>
      <dgm:t>
        <a:bodyPr/>
        <a:lstStyle/>
        <a:p>
          <a:endParaRPr kumimoji="1" lang="ja-JP" altLang="en-US"/>
        </a:p>
      </dgm:t>
    </dgm:pt>
  </dgm:ptLst>
  <dgm:cxnLst>
    <dgm:cxn modelId="{2F7BB76F-3D13-423A-B26B-3854229D5965}" srcId="{9AEF13AC-1863-4EF3-8739-38B2068241DF}" destId="{53DCEB2D-2D3F-4AB1-9283-D0B381DA2AB6}" srcOrd="0" destOrd="0" parTransId="{B55B2B9B-91F0-44CA-BF66-268EFC25878E}" sibTransId="{1C0B2222-34CF-4F95-BE8A-F018D0FF33B0}"/>
    <dgm:cxn modelId="{BE92542D-27D4-4FC8-8D72-7A869BF202BD}" type="presOf" srcId="{32594991-7985-4036-980E-A12D609C6A49}" destId="{F528528B-E299-4ECB-B6CA-74BFE8387291}" srcOrd="0" destOrd="0" presId="urn:microsoft.com/office/officeart/2005/8/layout/vList2"/>
    <dgm:cxn modelId="{9DB50D4F-13A5-4AB9-9F04-E3E218D9B12C}" type="presOf" srcId="{EEAB0EE5-BF42-4E99-B8CC-8F6A1C4DB655}" destId="{30AF9829-488B-4337-AF36-9372DC78B20B}" srcOrd="0" destOrd="0" presId="urn:microsoft.com/office/officeart/2005/8/layout/vList2"/>
    <dgm:cxn modelId="{09C5996E-A611-4308-92EE-8C100F2C36E7}" srcId="{9AEF13AC-1863-4EF3-8739-38B2068241DF}" destId="{32594991-7985-4036-980E-A12D609C6A49}" srcOrd="2" destOrd="0" parTransId="{14A2CACE-045B-4C01-B309-DFE5F527F8BE}" sibTransId="{46018C32-1169-4D70-95F1-58C40A9B9324}"/>
    <dgm:cxn modelId="{0E40F0C6-306C-4C3A-8F2C-206A3F6CA96E}" type="presOf" srcId="{8AC42373-6B1A-41B4-AA97-0F96A5E082BE}" destId="{D6A12686-3C3A-4121-8037-6C1654767494}" srcOrd="0" destOrd="0" presId="urn:microsoft.com/office/officeart/2005/8/layout/vList2"/>
    <dgm:cxn modelId="{EEC294B4-82D3-44AA-87EA-BBFAC0927E8E}" type="presOf" srcId="{9AEF13AC-1863-4EF3-8739-38B2068241DF}" destId="{6BEFC8F1-1307-4FB2-A658-776E218EDFED}" srcOrd="0" destOrd="0" presId="urn:microsoft.com/office/officeart/2005/8/layout/vList2"/>
    <dgm:cxn modelId="{B997C289-97F5-4E6D-91BD-2E77FDDF9C94}" type="presOf" srcId="{53DCEB2D-2D3F-4AB1-9283-D0B381DA2AB6}" destId="{3234FC0B-EB61-4CBE-ADC6-D4F3FE6B18DD}" srcOrd="0" destOrd="0" presId="urn:microsoft.com/office/officeart/2005/8/layout/vList2"/>
    <dgm:cxn modelId="{F9FA349D-1745-4E2A-BBD6-D859BE0248A8}" srcId="{53DCEB2D-2D3F-4AB1-9283-D0B381DA2AB6}" destId="{8AC42373-6B1A-41B4-AA97-0F96A5E082BE}" srcOrd="0" destOrd="0" parTransId="{6451459F-27ED-4A4C-8751-262EA2D683F0}" sibTransId="{60AFD160-7F7E-4D0B-92F7-967CE9F77064}"/>
    <dgm:cxn modelId="{3878AA2E-508F-4B53-9A2D-D6A59DC13A76}" srcId="{9AEF13AC-1863-4EF3-8739-38B2068241DF}" destId="{EEAB0EE5-BF42-4E99-B8CC-8F6A1C4DB655}" srcOrd="1" destOrd="0" parTransId="{9F818357-DCB6-4754-AC73-19EDD9A64319}" sibTransId="{D4DDD4B5-3005-4C03-89A0-8701DF8B0E38}"/>
    <dgm:cxn modelId="{0C0BFFD4-D0BE-4477-88D3-7142A1B55F87}" type="presParOf" srcId="{6BEFC8F1-1307-4FB2-A658-776E218EDFED}" destId="{3234FC0B-EB61-4CBE-ADC6-D4F3FE6B18DD}" srcOrd="0" destOrd="0" presId="urn:microsoft.com/office/officeart/2005/8/layout/vList2"/>
    <dgm:cxn modelId="{C2C36DF9-8D1E-4019-BD15-1E6AB0B7E184}" type="presParOf" srcId="{6BEFC8F1-1307-4FB2-A658-776E218EDFED}" destId="{D6A12686-3C3A-4121-8037-6C1654767494}" srcOrd="1" destOrd="0" presId="urn:microsoft.com/office/officeart/2005/8/layout/vList2"/>
    <dgm:cxn modelId="{8D5C7CA1-6B55-472A-9F89-F289C80C9D48}" type="presParOf" srcId="{6BEFC8F1-1307-4FB2-A658-776E218EDFED}" destId="{30AF9829-488B-4337-AF36-9372DC78B20B}" srcOrd="2" destOrd="0" presId="urn:microsoft.com/office/officeart/2005/8/layout/vList2"/>
    <dgm:cxn modelId="{793942CF-4A3F-40C4-8795-3159C2FBD73B}" type="presParOf" srcId="{6BEFC8F1-1307-4FB2-A658-776E218EDFED}" destId="{8491839D-ED1B-46FF-B1A3-3EB294623C7A}" srcOrd="3" destOrd="0" presId="urn:microsoft.com/office/officeart/2005/8/layout/vList2"/>
    <dgm:cxn modelId="{BA68C29E-FE22-4FFA-9864-CAA67A0CE613}" type="presParOf" srcId="{6BEFC8F1-1307-4FB2-A658-776E218EDFED}" destId="{F528528B-E299-4ECB-B6CA-74BFE8387291}"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3D1C36-E4EA-40FE-A497-859E8F366B4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kumimoji="1" lang="ja-JP" altLang="en-US"/>
        </a:p>
      </dgm:t>
    </dgm:pt>
    <dgm:pt modelId="{740F5F15-8B56-4B9F-9A82-9B4F92D2B318}">
      <dgm:prSet/>
      <dgm:spPr/>
      <dgm:t>
        <a:bodyPr/>
        <a:lstStyle/>
        <a:p>
          <a:pPr rtl="0"/>
          <a:r>
            <a:rPr kumimoji="1" lang="ja-JP" dirty="0" smtClean="0"/>
            <a:t>社会保障・税の共通番号の検討と整合性を図りつつ、個人情報保護を確保し府省・地方自治体間のデータ連携を可能とする電子行政の共通基盤として、</a:t>
          </a:r>
          <a:r>
            <a:rPr kumimoji="1" lang="en-US" dirty="0" smtClean="0"/>
            <a:t>2013 </a:t>
          </a:r>
          <a:r>
            <a:rPr kumimoji="1" lang="ja-JP" dirty="0" smtClean="0"/>
            <a:t>年までに国民</a:t>
          </a:r>
          <a:r>
            <a:rPr kumimoji="1" lang="en-US" dirty="0" smtClean="0"/>
            <a:t>ID </a:t>
          </a:r>
          <a:r>
            <a:rPr kumimoji="1" lang="ja-JP" dirty="0" smtClean="0"/>
            <a:t>制度を導入する。</a:t>
          </a:r>
          <a:endParaRPr lang="ja-JP" dirty="0"/>
        </a:p>
      </dgm:t>
    </dgm:pt>
    <dgm:pt modelId="{18A20BF9-645F-4BB6-B668-D3D9A7EDF963}" type="parTrans" cxnId="{052FC40F-0FF3-44F8-9D33-DC1506CA91EC}">
      <dgm:prSet/>
      <dgm:spPr/>
      <dgm:t>
        <a:bodyPr/>
        <a:lstStyle/>
        <a:p>
          <a:endParaRPr kumimoji="1" lang="ja-JP" altLang="en-US"/>
        </a:p>
      </dgm:t>
    </dgm:pt>
    <dgm:pt modelId="{A0A41A6D-61E7-4F33-A2E4-6B7EB3C81B9B}" type="sibTrans" cxnId="{052FC40F-0FF3-44F8-9D33-DC1506CA91EC}">
      <dgm:prSet/>
      <dgm:spPr/>
      <dgm:t>
        <a:bodyPr/>
        <a:lstStyle/>
        <a:p>
          <a:endParaRPr kumimoji="1" lang="ja-JP" altLang="en-US"/>
        </a:p>
      </dgm:t>
    </dgm:pt>
    <dgm:pt modelId="{2BE7C101-9078-45C0-8514-04F376448CA5}">
      <dgm:prSet/>
      <dgm:spPr/>
      <dgm:t>
        <a:bodyPr/>
        <a:lstStyle/>
        <a:p>
          <a:pPr rtl="0"/>
          <a:r>
            <a:rPr kumimoji="1" lang="ja-JP" dirty="0" smtClean="0"/>
            <a:t>併せて、行政機関による運用やアクセスの状況を監視する</a:t>
          </a:r>
          <a:r>
            <a:rPr kumimoji="1" lang="ja-JP" dirty="0" smtClean="0">
              <a:solidFill>
                <a:srgbClr val="FF0000"/>
              </a:solidFill>
            </a:rPr>
            <a:t>第三者機関の創設</a:t>
          </a:r>
          <a:r>
            <a:rPr kumimoji="1" lang="ja-JP" dirty="0" smtClean="0"/>
            <a:t>、公的</a:t>
          </a:r>
          <a:r>
            <a:rPr kumimoji="1" lang="en-US" dirty="0" smtClean="0">
              <a:solidFill>
                <a:srgbClr val="FF0000"/>
              </a:solidFill>
            </a:rPr>
            <a:t>IC</a:t>
          </a:r>
          <a:r>
            <a:rPr kumimoji="1" lang="ja-JP" dirty="0" smtClean="0">
              <a:solidFill>
                <a:srgbClr val="FF0000"/>
              </a:solidFill>
            </a:rPr>
            <a:t>カードの整理・合理化</a:t>
          </a:r>
          <a:r>
            <a:rPr kumimoji="1" lang="ja-JP" dirty="0" smtClean="0"/>
            <a:t>を行う。また、インターネットを通じて利便性の高いサービスを提供するため、</a:t>
          </a:r>
          <a:r>
            <a:rPr kumimoji="1" lang="ja-JP" dirty="0" smtClean="0">
              <a:solidFill>
                <a:srgbClr val="FF0000"/>
              </a:solidFill>
            </a:rPr>
            <a:t>民間</a:t>
          </a:r>
          <a:r>
            <a:rPr kumimoji="1" lang="en-US" dirty="0" smtClean="0">
              <a:solidFill>
                <a:srgbClr val="FF0000"/>
              </a:solidFill>
            </a:rPr>
            <a:t>ID </a:t>
          </a:r>
          <a:r>
            <a:rPr kumimoji="1" lang="ja-JP" dirty="0" smtClean="0">
              <a:solidFill>
                <a:srgbClr val="FF0000"/>
              </a:solidFill>
            </a:rPr>
            <a:t>との連携可能性</a:t>
          </a:r>
          <a:r>
            <a:rPr kumimoji="1" lang="ja-JP" dirty="0" smtClean="0"/>
            <a:t>を検討する。</a:t>
          </a:r>
          <a:endParaRPr lang="ja-JP" dirty="0"/>
        </a:p>
      </dgm:t>
    </dgm:pt>
    <dgm:pt modelId="{D5537E91-759F-4553-A009-22A4E9FF17D7}" type="parTrans" cxnId="{AAA84FE1-D5E1-4B3F-8337-8DB190F16831}">
      <dgm:prSet/>
      <dgm:spPr/>
      <dgm:t>
        <a:bodyPr/>
        <a:lstStyle/>
        <a:p>
          <a:endParaRPr kumimoji="1" lang="ja-JP" altLang="en-US"/>
        </a:p>
      </dgm:t>
    </dgm:pt>
    <dgm:pt modelId="{54D89FCB-783D-4D80-8E00-C6455CDC5F3B}" type="sibTrans" cxnId="{AAA84FE1-D5E1-4B3F-8337-8DB190F16831}">
      <dgm:prSet/>
      <dgm:spPr/>
      <dgm:t>
        <a:bodyPr/>
        <a:lstStyle/>
        <a:p>
          <a:endParaRPr kumimoji="1" lang="ja-JP" altLang="en-US"/>
        </a:p>
      </dgm:t>
    </dgm:pt>
    <dgm:pt modelId="{5B82057F-4F3C-4314-9F22-451A1526AFFD}">
      <dgm:prSet/>
      <dgm:spPr/>
      <dgm:t>
        <a:bodyPr/>
        <a:lstStyle/>
        <a:p>
          <a:pPr rtl="0"/>
          <a:r>
            <a:rPr kumimoji="1" lang="ja-JP" altLang="en-US" dirty="0" smtClean="0"/>
            <a:t>添付書類廃止</a:t>
          </a:r>
          <a:endParaRPr lang="ja-JP" dirty="0"/>
        </a:p>
      </dgm:t>
    </dgm:pt>
    <dgm:pt modelId="{01643278-1283-47F9-B71E-83FB32DA7A52}" type="parTrans" cxnId="{229633BC-957C-4EB9-AE89-C08F8403AEBF}">
      <dgm:prSet/>
      <dgm:spPr/>
      <dgm:t>
        <a:bodyPr/>
        <a:lstStyle/>
        <a:p>
          <a:endParaRPr kumimoji="1" lang="ja-JP" altLang="en-US"/>
        </a:p>
      </dgm:t>
    </dgm:pt>
    <dgm:pt modelId="{31502C1E-E2F2-45CF-8C67-D4A433679902}" type="sibTrans" cxnId="{229633BC-957C-4EB9-AE89-C08F8403AEBF}">
      <dgm:prSet/>
      <dgm:spPr/>
      <dgm:t>
        <a:bodyPr/>
        <a:lstStyle/>
        <a:p>
          <a:endParaRPr kumimoji="1" lang="ja-JP" altLang="en-US"/>
        </a:p>
      </dgm:t>
    </dgm:pt>
    <dgm:pt modelId="{88AFA816-3066-46B8-B234-0B21ED8A97AC}">
      <dgm:prSet/>
      <dgm:spPr/>
      <dgm:t>
        <a:bodyPr/>
        <a:lstStyle/>
        <a:p>
          <a:pPr rtl="0"/>
          <a:r>
            <a:rPr lang="ja-JP" altLang="en-US" dirty="0" smtClean="0"/>
            <a:t>データ連携基盤</a:t>
          </a:r>
          <a:endParaRPr lang="ja-JP" dirty="0"/>
        </a:p>
      </dgm:t>
    </dgm:pt>
    <dgm:pt modelId="{F69EF006-8260-4528-9F8F-8B0EA79BC17F}" type="parTrans" cxnId="{60210A0F-F631-4968-96B3-5D52F90828A0}">
      <dgm:prSet/>
      <dgm:spPr/>
      <dgm:t>
        <a:bodyPr/>
        <a:lstStyle/>
        <a:p>
          <a:endParaRPr kumimoji="1" lang="ja-JP" altLang="en-US"/>
        </a:p>
      </dgm:t>
    </dgm:pt>
    <dgm:pt modelId="{3961C6E5-4121-41D6-850F-7B12893E99F0}" type="sibTrans" cxnId="{60210A0F-F631-4968-96B3-5D52F90828A0}">
      <dgm:prSet/>
      <dgm:spPr/>
      <dgm:t>
        <a:bodyPr/>
        <a:lstStyle/>
        <a:p>
          <a:endParaRPr kumimoji="1" lang="ja-JP" altLang="en-US"/>
        </a:p>
      </dgm:t>
    </dgm:pt>
    <dgm:pt modelId="{3472C28E-25CC-4BB7-BF5E-8AF58254D913}">
      <dgm:prSet/>
      <dgm:spPr/>
      <dgm:t>
        <a:bodyPr/>
        <a:lstStyle/>
        <a:p>
          <a:pPr rtl="0"/>
          <a:r>
            <a:rPr lang="ja-JP" altLang="en-US" dirty="0" smtClean="0"/>
            <a:t>監視・アクセス向上</a:t>
          </a:r>
          <a:endParaRPr lang="ja-JP" dirty="0"/>
        </a:p>
      </dgm:t>
    </dgm:pt>
    <dgm:pt modelId="{F7A9EBF6-EE83-4086-A520-4DF9422596AD}" type="parTrans" cxnId="{BD74C46C-3B58-4329-8CC1-E61B6388DD62}">
      <dgm:prSet/>
      <dgm:spPr/>
      <dgm:t>
        <a:bodyPr/>
        <a:lstStyle/>
        <a:p>
          <a:endParaRPr kumimoji="1" lang="ja-JP" altLang="en-US"/>
        </a:p>
      </dgm:t>
    </dgm:pt>
    <dgm:pt modelId="{F3201DE0-8369-463C-97D7-9AFBB8C25BBB}" type="sibTrans" cxnId="{BD74C46C-3B58-4329-8CC1-E61B6388DD62}">
      <dgm:prSet/>
      <dgm:spPr/>
      <dgm:t>
        <a:bodyPr/>
        <a:lstStyle/>
        <a:p>
          <a:endParaRPr kumimoji="1" lang="ja-JP" altLang="en-US"/>
        </a:p>
      </dgm:t>
    </dgm:pt>
    <dgm:pt modelId="{F8C59868-5E1A-44F0-B2ED-FC1018B91DC3}">
      <dgm:prSet/>
      <dgm:spPr/>
      <dgm:t>
        <a:bodyPr/>
        <a:lstStyle/>
        <a:p>
          <a:pPr rtl="0"/>
          <a:r>
            <a:rPr kumimoji="1" lang="ja-JP" smtClean="0"/>
            <a:t>さらに</a:t>
          </a:r>
          <a:r>
            <a:rPr kumimoji="1" lang="ja-JP" dirty="0" smtClean="0"/>
            <a:t>、各種の行政手続の申請等に際して、既に行政機関が保有している情報については、原則として記載・添付が不要となるよう行政 機関における適切な情報の活用を推進するとともに、行政機関が保有する自己に関する情報について、国民が内容を確認できる仕組みを整備する。</a:t>
          </a:r>
          <a:endParaRPr lang="ja-JP" dirty="0"/>
        </a:p>
      </dgm:t>
    </dgm:pt>
    <dgm:pt modelId="{DB258018-DF27-4447-99BB-58F8199A3C58}" type="parTrans" cxnId="{86BC5DBD-0983-4298-9538-5CCF49A984E7}">
      <dgm:prSet/>
      <dgm:spPr/>
      <dgm:t>
        <a:bodyPr/>
        <a:lstStyle/>
        <a:p>
          <a:endParaRPr kumimoji="1" lang="ja-JP" altLang="en-US"/>
        </a:p>
      </dgm:t>
    </dgm:pt>
    <dgm:pt modelId="{F7D7435D-8A6F-49A4-9A82-4DBE55463393}" type="sibTrans" cxnId="{86BC5DBD-0983-4298-9538-5CCF49A984E7}">
      <dgm:prSet/>
      <dgm:spPr/>
      <dgm:t>
        <a:bodyPr/>
        <a:lstStyle/>
        <a:p>
          <a:endParaRPr kumimoji="1" lang="ja-JP" altLang="en-US"/>
        </a:p>
      </dgm:t>
    </dgm:pt>
    <dgm:pt modelId="{C8F934C1-D77B-4CDB-8A92-168478D31289}" type="pres">
      <dgm:prSet presAssocID="{523D1C36-E4EA-40FE-A497-859E8F366B45}" presName="Name0" presStyleCnt="0">
        <dgm:presLayoutVars>
          <dgm:dir/>
          <dgm:animLvl val="lvl"/>
          <dgm:resizeHandles val="exact"/>
        </dgm:presLayoutVars>
      </dgm:prSet>
      <dgm:spPr/>
      <dgm:t>
        <a:bodyPr/>
        <a:lstStyle/>
        <a:p>
          <a:endParaRPr kumimoji="1" lang="ja-JP" altLang="en-US"/>
        </a:p>
      </dgm:t>
    </dgm:pt>
    <dgm:pt modelId="{C9FB1BC9-F76D-4CD6-8110-AC75064769B2}" type="pres">
      <dgm:prSet presAssocID="{88AFA816-3066-46B8-B234-0B21ED8A97AC}" presName="linNode" presStyleCnt="0"/>
      <dgm:spPr/>
    </dgm:pt>
    <dgm:pt modelId="{B61604A3-B138-46F4-96AF-6639A20E71FC}" type="pres">
      <dgm:prSet presAssocID="{88AFA816-3066-46B8-B234-0B21ED8A97AC}" presName="parentText" presStyleLbl="node1" presStyleIdx="0" presStyleCnt="3">
        <dgm:presLayoutVars>
          <dgm:chMax val="1"/>
          <dgm:bulletEnabled val="1"/>
        </dgm:presLayoutVars>
      </dgm:prSet>
      <dgm:spPr/>
      <dgm:t>
        <a:bodyPr/>
        <a:lstStyle/>
        <a:p>
          <a:endParaRPr kumimoji="1" lang="ja-JP" altLang="en-US"/>
        </a:p>
      </dgm:t>
    </dgm:pt>
    <dgm:pt modelId="{71C862E6-59C1-4DF5-8D87-90F5F01380E7}" type="pres">
      <dgm:prSet presAssocID="{88AFA816-3066-46B8-B234-0B21ED8A97AC}" presName="descendantText" presStyleLbl="alignAccFollowNode1" presStyleIdx="0" presStyleCnt="3">
        <dgm:presLayoutVars>
          <dgm:bulletEnabled val="1"/>
        </dgm:presLayoutVars>
      </dgm:prSet>
      <dgm:spPr/>
      <dgm:t>
        <a:bodyPr/>
        <a:lstStyle/>
        <a:p>
          <a:endParaRPr kumimoji="1" lang="ja-JP" altLang="en-US"/>
        </a:p>
      </dgm:t>
    </dgm:pt>
    <dgm:pt modelId="{1BC99A96-CA8F-428C-8133-6BB5C81CFA3B}" type="pres">
      <dgm:prSet presAssocID="{3961C6E5-4121-41D6-850F-7B12893E99F0}" presName="sp" presStyleCnt="0"/>
      <dgm:spPr/>
    </dgm:pt>
    <dgm:pt modelId="{628A461A-183D-4FC9-85A0-7BFDD238FB1F}" type="pres">
      <dgm:prSet presAssocID="{3472C28E-25CC-4BB7-BF5E-8AF58254D913}" presName="linNode" presStyleCnt="0"/>
      <dgm:spPr/>
    </dgm:pt>
    <dgm:pt modelId="{B3D353A0-B6EE-4DB9-8023-D5F61F23FF99}" type="pres">
      <dgm:prSet presAssocID="{3472C28E-25CC-4BB7-BF5E-8AF58254D913}" presName="parentText" presStyleLbl="node1" presStyleIdx="1" presStyleCnt="3">
        <dgm:presLayoutVars>
          <dgm:chMax val="1"/>
          <dgm:bulletEnabled val="1"/>
        </dgm:presLayoutVars>
      </dgm:prSet>
      <dgm:spPr/>
      <dgm:t>
        <a:bodyPr/>
        <a:lstStyle/>
        <a:p>
          <a:endParaRPr kumimoji="1" lang="ja-JP" altLang="en-US"/>
        </a:p>
      </dgm:t>
    </dgm:pt>
    <dgm:pt modelId="{E403783A-52E4-4CFD-91EE-ED8ED489B96D}" type="pres">
      <dgm:prSet presAssocID="{3472C28E-25CC-4BB7-BF5E-8AF58254D913}" presName="descendantText" presStyleLbl="alignAccFollowNode1" presStyleIdx="1" presStyleCnt="3">
        <dgm:presLayoutVars>
          <dgm:bulletEnabled val="1"/>
        </dgm:presLayoutVars>
      </dgm:prSet>
      <dgm:spPr/>
      <dgm:t>
        <a:bodyPr/>
        <a:lstStyle/>
        <a:p>
          <a:endParaRPr kumimoji="1" lang="ja-JP" altLang="en-US"/>
        </a:p>
      </dgm:t>
    </dgm:pt>
    <dgm:pt modelId="{DAE9A30B-0DCA-4A51-BBEB-C680409AB5B6}" type="pres">
      <dgm:prSet presAssocID="{F3201DE0-8369-463C-97D7-9AFBB8C25BBB}" presName="sp" presStyleCnt="0"/>
      <dgm:spPr/>
    </dgm:pt>
    <dgm:pt modelId="{FFA12B89-9528-4007-8E0F-449179EC87A2}" type="pres">
      <dgm:prSet presAssocID="{5B82057F-4F3C-4314-9F22-451A1526AFFD}" presName="linNode" presStyleCnt="0"/>
      <dgm:spPr/>
    </dgm:pt>
    <dgm:pt modelId="{CDDFF65F-C4EE-41E0-A110-9BD4FED7E288}" type="pres">
      <dgm:prSet presAssocID="{5B82057F-4F3C-4314-9F22-451A1526AFFD}" presName="parentText" presStyleLbl="node1" presStyleIdx="2" presStyleCnt="3">
        <dgm:presLayoutVars>
          <dgm:chMax val="1"/>
          <dgm:bulletEnabled val="1"/>
        </dgm:presLayoutVars>
      </dgm:prSet>
      <dgm:spPr/>
      <dgm:t>
        <a:bodyPr/>
        <a:lstStyle/>
        <a:p>
          <a:endParaRPr kumimoji="1" lang="ja-JP" altLang="en-US"/>
        </a:p>
      </dgm:t>
    </dgm:pt>
    <dgm:pt modelId="{B4CEC655-D673-403C-8526-C9BEF32B1F99}" type="pres">
      <dgm:prSet presAssocID="{5B82057F-4F3C-4314-9F22-451A1526AFFD}" presName="descendantText" presStyleLbl="alignAccFollowNode1" presStyleIdx="2" presStyleCnt="3">
        <dgm:presLayoutVars>
          <dgm:bulletEnabled val="1"/>
        </dgm:presLayoutVars>
      </dgm:prSet>
      <dgm:spPr/>
      <dgm:t>
        <a:bodyPr/>
        <a:lstStyle/>
        <a:p>
          <a:endParaRPr kumimoji="1" lang="ja-JP" altLang="en-US"/>
        </a:p>
      </dgm:t>
    </dgm:pt>
  </dgm:ptLst>
  <dgm:cxnLst>
    <dgm:cxn modelId="{11AA6817-4CAB-4B65-B03D-D948EA72CC83}" type="presOf" srcId="{740F5F15-8B56-4B9F-9A82-9B4F92D2B318}" destId="{71C862E6-59C1-4DF5-8D87-90F5F01380E7}" srcOrd="0" destOrd="0" presId="urn:microsoft.com/office/officeart/2005/8/layout/vList5"/>
    <dgm:cxn modelId="{86BC5DBD-0983-4298-9538-5CCF49A984E7}" srcId="{5B82057F-4F3C-4314-9F22-451A1526AFFD}" destId="{F8C59868-5E1A-44F0-B2ED-FC1018B91DC3}" srcOrd="0" destOrd="0" parTransId="{DB258018-DF27-4447-99BB-58F8199A3C58}" sibTransId="{F7D7435D-8A6F-49A4-9A82-4DBE55463393}"/>
    <dgm:cxn modelId="{3F70CF4F-7765-41C6-B8F7-3D3106C1C8E4}" type="presOf" srcId="{F8C59868-5E1A-44F0-B2ED-FC1018B91DC3}" destId="{B4CEC655-D673-403C-8526-C9BEF32B1F99}" srcOrd="0" destOrd="0" presId="urn:microsoft.com/office/officeart/2005/8/layout/vList5"/>
    <dgm:cxn modelId="{AAA84FE1-D5E1-4B3F-8337-8DB190F16831}" srcId="{3472C28E-25CC-4BB7-BF5E-8AF58254D913}" destId="{2BE7C101-9078-45C0-8514-04F376448CA5}" srcOrd="0" destOrd="0" parTransId="{D5537E91-759F-4553-A009-22A4E9FF17D7}" sibTransId="{54D89FCB-783D-4D80-8E00-C6455CDC5F3B}"/>
    <dgm:cxn modelId="{229633BC-957C-4EB9-AE89-C08F8403AEBF}" srcId="{523D1C36-E4EA-40FE-A497-859E8F366B45}" destId="{5B82057F-4F3C-4314-9F22-451A1526AFFD}" srcOrd="2" destOrd="0" parTransId="{01643278-1283-47F9-B71E-83FB32DA7A52}" sibTransId="{31502C1E-E2F2-45CF-8C67-D4A433679902}"/>
    <dgm:cxn modelId="{0460BE0A-0472-4BEC-968E-6EC25C102CA8}" type="presOf" srcId="{523D1C36-E4EA-40FE-A497-859E8F366B45}" destId="{C8F934C1-D77B-4CDB-8A92-168478D31289}" srcOrd="0" destOrd="0" presId="urn:microsoft.com/office/officeart/2005/8/layout/vList5"/>
    <dgm:cxn modelId="{052FC40F-0FF3-44F8-9D33-DC1506CA91EC}" srcId="{88AFA816-3066-46B8-B234-0B21ED8A97AC}" destId="{740F5F15-8B56-4B9F-9A82-9B4F92D2B318}" srcOrd="0" destOrd="0" parTransId="{18A20BF9-645F-4BB6-B668-D3D9A7EDF963}" sibTransId="{A0A41A6D-61E7-4F33-A2E4-6B7EB3C81B9B}"/>
    <dgm:cxn modelId="{BD74C46C-3B58-4329-8CC1-E61B6388DD62}" srcId="{523D1C36-E4EA-40FE-A497-859E8F366B45}" destId="{3472C28E-25CC-4BB7-BF5E-8AF58254D913}" srcOrd="1" destOrd="0" parTransId="{F7A9EBF6-EE83-4086-A520-4DF9422596AD}" sibTransId="{F3201DE0-8369-463C-97D7-9AFBB8C25BBB}"/>
    <dgm:cxn modelId="{60210A0F-F631-4968-96B3-5D52F90828A0}" srcId="{523D1C36-E4EA-40FE-A497-859E8F366B45}" destId="{88AFA816-3066-46B8-B234-0B21ED8A97AC}" srcOrd="0" destOrd="0" parTransId="{F69EF006-8260-4528-9F8F-8B0EA79BC17F}" sibTransId="{3961C6E5-4121-41D6-850F-7B12893E99F0}"/>
    <dgm:cxn modelId="{4E1C62A7-F7D2-4663-98CD-195CE50FC195}" type="presOf" srcId="{5B82057F-4F3C-4314-9F22-451A1526AFFD}" destId="{CDDFF65F-C4EE-41E0-A110-9BD4FED7E288}" srcOrd="0" destOrd="0" presId="urn:microsoft.com/office/officeart/2005/8/layout/vList5"/>
    <dgm:cxn modelId="{40F767EF-CB21-4325-B7F3-B481CA1937B0}" type="presOf" srcId="{2BE7C101-9078-45C0-8514-04F376448CA5}" destId="{E403783A-52E4-4CFD-91EE-ED8ED489B96D}" srcOrd="0" destOrd="0" presId="urn:microsoft.com/office/officeart/2005/8/layout/vList5"/>
    <dgm:cxn modelId="{0438F9AD-BE8D-408E-B8B5-9124FD078054}" type="presOf" srcId="{88AFA816-3066-46B8-B234-0B21ED8A97AC}" destId="{B61604A3-B138-46F4-96AF-6639A20E71FC}" srcOrd="0" destOrd="0" presId="urn:microsoft.com/office/officeart/2005/8/layout/vList5"/>
    <dgm:cxn modelId="{59226C46-961D-490B-8CDB-5B5E185686D8}" type="presOf" srcId="{3472C28E-25CC-4BB7-BF5E-8AF58254D913}" destId="{B3D353A0-B6EE-4DB9-8023-D5F61F23FF99}" srcOrd="0" destOrd="0" presId="urn:microsoft.com/office/officeart/2005/8/layout/vList5"/>
    <dgm:cxn modelId="{6CC693D3-F3CD-48E3-92CC-BB10071C7A43}" type="presParOf" srcId="{C8F934C1-D77B-4CDB-8A92-168478D31289}" destId="{C9FB1BC9-F76D-4CD6-8110-AC75064769B2}" srcOrd="0" destOrd="0" presId="urn:microsoft.com/office/officeart/2005/8/layout/vList5"/>
    <dgm:cxn modelId="{19CA708C-E55E-4E81-BBB0-4AD3E8851705}" type="presParOf" srcId="{C9FB1BC9-F76D-4CD6-8110-AC75064769B2}" destId="{B61604A3-B138-46F4-96AF-6639A20E71FC}" srcOrd="0" destOrd="0" presId="urn:microsoft.com/office/officeart/2005/8/layout/vList5"/>
    <dgm:cxn modelId="{21587F9D-F983-401D-B1FE-BCC2F9976BDE}" type="presParOf" srcId="{C9FB1BC9-F76D-4CD6-8110-AC75064769B2}" destId="{71C862E6-59C1-4DF5-8D87-90F5F01380E7}" srcOrd="1" destOrd="0" presId="urn:microsoft.com/office/officeart/2005/8/layout/vList5"/>
    <dgm:cxn modelId="{470C6C5D-7219-453B-8B8F-75DFF98571F2}" type="presParOf" srcId="{C8F934C1-D77B-4CDB-8A92-168478D31289}" destId="{1BC99A96-CA8F-428C-8133-6BB5C81CFA3B}" srcOrd="1" destOrd="0" presId="urn:microsoft.com/office/officeart/2005/8/layout/vList5"/>
    <dgm:cxn modelId="{D6CA828D-BA5C-4882-A319-7E890436EF9A}" type="presParOf" srcId="{C8F934C1-D77B-4CDB-8A92-168478D31289}" destId="{628A461A-183D-4FC9-85A0-7BFDD238FB1F}" srcOrd="2" destOrd="0" presId="urn:microsoft.com/office/officeart/2005/8/layout/vList5"/>
    <dgm:cxn modelId="{3A8B347A-FA39-479B-9599-4EEC86B4B9F0}" type="presParOf" srcId="{628A461A-183D-4FC9-85A0-7BFDD238FB1F}" destId="{B3D353A0-B6EE-4DB9-8023-D5F61F23FF99}" srcOrd="0" destOrd="0" presId="urn:microsoft.com/office/officeart/2005/8/layout/vList5"/>
    <dgm:cxn modelId="{14FD3562-3CA2-4A03-AE9C-5054E629E25A}" type="presParOf" srcId="{628A461A-183D-4FC9-85A0-7BFDD238FB1F}" destId="{E403783A-52E4-4CFD-91EE-ED8ED489B96D}" srcOrd="1" destOrd="0" presId="urn:microsoft.com/office/officeart/2005/8/layout/vList5"/>
    <dgm:cxn modelId="{492DEFD6-3B61-42F1-92D3-2B84A3FD63B2}" type="presParOf" srcId="{C8F934C1-D77B-4CDB-8A92-168478D31289}" destId="{DAE9A30B-0DCA-4A51-BBEB-C680409AB5B6}" srcOrd="3" destOrd="0" presId="urn:microsoft.com/office/officeart/2005/8/layout/vList5"/>
    <dgm:cxn modelId="{1B93F3BD-F824-4E31-BD2D-00700AB713E6}" type="presParOf" srcId="{C8F934C1-D77B-4CDB-8A92-168478D31289}" destId="{FFA12B89-9528-4007-8E0F-449179EC87A2}" srcOrd="4" destOrd="0" presId="urn:microsoft.com/office/officeart/2005/8/layout/vList5"/>
    <dgm:cxn modelId="{5BE29B11-DE53-447F-AC83-6A65F66314B8}" type="presParOf" srcId="{FFA12B89-9528-4007-8E0F-449179EC87A2}" destId="{CDDFF65F-C4EE-41E0-A110-9BD4FED7E288}" srcOrd="0" destOrd="0" presId="urn:microsoft.com/office/officeart/2005/8/layout/vList5"/>
    <dgm:cxn modelId="{21443E2B-2E31-41A2-97C6-5CD2B6DE0000}" type="presParOf" srcId="{FFA12B89-9528-4007-8E0F-449179EC87A2}" destId="{B4CEC655-D673-403C-8526-C9BEF32B1F99}"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26D30F-10A4-46EF-8206-57034FE11DE0}"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kumimoji="1" lang="ja-JP" altLang="en-US"/>
        </a:p>
      </dgm:t>
    </dgm:pt>
    <dgm:pt modelId="{7D75E83A-1FD7-4F05-8E2A-DC3ADB55EA5C}">
      <dgm:prSet>
        <dgm:style>
          <a:lnRef idx="1">
            <a:schemeClr val="accent4"/>
          </a:lnRef>
          <a:fillRef idx="2">
            <a:schemeClr val="accent4"/>
          </a:fillRef>
          <a:effectRef idx="1">
            <a:schemeClr val="accent4"/>
          </a:effectRef>
          <a:fontRef idx="minor">
            <a:schemeClr val="dk1"/>
          </a:fontRef>
        </dgm:style>
      </dgm:prSet>
      <dgm:spPr/>
      <dgm:t>
        <a:bodyPr/>
        <a:lstStyle/>
        <a:p>
          <a:pPr rtl="0"/>
          <a:r>
            <a:rPr kumimoji="1" lang="en-US" altLang="ja-JP" dirty="0" smtClean="0"/>
            <a:t>1. (</a:t>
          </a:r>
          <a:r>
            <a:rPr kumimoji="1" lang="ja-JP" altLang="en-US" dirty="0" smtClean="0"/>
            <a:t>基本ポリシー）</a:t>
          </a:r>
          <a:r>
            <a:rPr kumimoji="1" lang="ja-JP" dirty="0" smtClean="0"/>
            <a:t>国民</a:t>
          </a:r>
          <a:r>
            <a:rPr kumimoji="1" lang="en-US" dirty="0" smtClean="0"/>
            <a:t>ID</a:t>
          </a:r>
          <a:r>
            <a:rPr kumimoji="1" lang="ja-JP" dirty="0" smtClean="0"/>
            <a:t>制度は、政府・提供者が主導する社会から納税者・消費者である国民が主導する社会へと情報主権を逆転させるもので、政府の徹底的な透明化に資するものでなければならない。</a:t>
          </a:r>
          <a:endParaRPr lang="ja-JP" dirty="0"/>
        </a:p>
      </dgm:t>
    </dgm:pt>
    <dgm:pt modelId="{5437B820-86AB-4403-B0D7-31409FA3ABAF}" type="parTrans" cxnId="{EE888C62-DFC3-4AAE-8F96-0547B2C456D4}">
      <dgm:prSet/>
      <dgm:spPr/>
      <dgm:t>
        <a:bodyPr/>
        <a:lstStyle/>
        <a:p>
          <a:endParaRPr kumimoji="1" lang="ja-JP" altLang="en-US"/>
        </a:p>
      </dgm:t>
    </dgm:pt>
    <dgm:pt modelId="{2A99537B-F65A-4A80-A391-B2FE28C6318B}" type="sibTrans" cxnId="{EE888C62-DFC3-4AAE-8F96-0547B2C456D4}">
      <dgm:prSet/>
      <dgm:spPr/>
      <dgm:t>
        <a:bodyPr/>
        <a:lstStyle/>
        <a:p>
          <a:endParaRPr kumimoji="1" lang="ja-JP" altLang="en-US"/>
        </a:p>
      </dgm:t>
    </dgm:pt>
    <dgm:pt modelId="{EE9CDCCC-3629-4E3E-A144-4FE483C4B993}">
      <dgm:prSet/>
      <dgm:spPr/>
      <dgm:t>
        <a:bodyPr/>
        <a:lstStyle/>
        <a:p>
          <a:pPr rtl="0"/>
          <a:r>
            <a:rPr kumimoji="1" lang="en-US" altLang="ja-JP" dirty="0" smtClean="0"/>
            <a:t>2. </a:t>
          </a:r>
          <a:r>
            <a:rPr kumimoji="1" lang="ja-JP" dirty="0" smtClean="0"/>
            <a:t>国民</a:t>
          </a:r>
          <a:r>
            <a:rPr kumimoji="1" lang="en-US" dirty="0" smtClean="0"/>
            <a:t>ID</a:t>
          </a:r>
          <a:r>
            <a:rPr kumimoji="1" lang="ja-JP" dirty="0" smtClean="0"/>
            <a:t>制度は、官民サービスに汎用可能な制度であり、個人情報保護を確保し府省・地方自治体間のデータ連携を可能とする電子行政の共通基盤である。</a:t>
          </a:r>
          <a:endParaRPr lang="ja-JP" dirty="0"/>
        </a:p>
      </dgm:t>
    </dgm:pt>
    <dgm:pt modelId="{074C5E00-DC43-40D9-8ED4-28685CED5F37}" type="parTrans" cxnId="{C00BF378-4740-4F02-8F73-46DCC9B44424}">
      <dgm:prSet/>
      <dgm:spPr/>
      <dgm:t>
        <a:bodyPr/>
        <a:lstStyle/>
        <a:p>
          <a:endParaRPr kumimoji="1" lang="ja-JP" altLang="en-US"/>
        </a:p>
      </dgm:t>
    </dgm:pt>
    <dgm:pt modelId="{D8C0E439-1E59-4D32-846F-5FE0D7CE8C24}" type="sibTrans" cxnId="{C00BF378-4740-4F02-8F73-46DCC9B44424}">
      <dgm:prSet/>
      <dgm:spPr/>
      <dgm:t>
        <a:bodyPr/>
        <a:lstStyle/>
        <a:p>
          <a:endParaRPr kumimoji="1" lang="ja-JP" altLang="en-US"/>
        </a:p>
      </dgm:t>
    </dgm:pt>
    <dgm:pt modelId="{A0A68408-0ADA-4705-94DA-FC040C5EDF20}">
      <dgm:prSet>
        <dgm:style>
          <a:lnRef idx="1">
            <a:schemeClr val="accent2"/>
          </a:lnRef>
          <a:fillRef idx="2">
            <a:schemeClr val="accent2"/>
          </a:fillRef>
          <a:effectRef idx="1">
            <a:schemeClr val="accent2"/>
          </a:effectRef>
          <a:fontRef idx="minor">
            <a:schemeClr val="dk1"/>
          </a:fontRef>
        </dgm:style>
      </dgm:prSet>
      <dgm:spPr/>
      <dgm:t>
        <a:bodyPr/>
        <a:lstStyle/>
        <a:p>
          <a:pPr rtl="0"/>
          <a:r>
            <a:rPr kumimoji="1" lang="en-US" altLang="ja-JP" dirty="0" smtClean="0"/>
            <a:t>3. </a:t>
          </a:r>
          <a:r>
            <a:rPr kumimoji="1" lang="ja-JP" altLang="en-US" dirty="0" smtClean="0"/>
            <a:t>（個人情報の保護）</a:t>
          </a:r>
          <a:r>
            <a:rPr kumimoji="1" lang="ja-JP" dirty="0" smtClean="0"/>
            <a:t>国民</a:t>
          </a:r>
          <a:r>
            <a:rPr kumimoji="1" lang="en-US" dirty="0" smtClean="0"/>
            <a:t>ID</a:t>
          </a:r>
          <a:r>
            <a:rPr kumimoji="1" lang="ja-JP" dirty="0" smtClean="0"/>
            <a:t>制度は、個人情報の保護を徹底するものでなければならない。</a:t>
          </a:r>
          <a:endParaRPr lang="ja-JP" dirty="0"/>
        </a:p>
      </dgm:t>
    </dgm:pt>
    <dgm:pt modelId="{81D10256-8784-42B4-A6DA-3066EB807A3F}" type="parTrans" cxnId="{7F753FD9-8D01-41F5-9643-ECA4D7BA2F95}">
      <dgm:prSet/>
      <dgm:spPr/>
      <dgm:t>
        <a:bodyPr/>
        <a:lstStyle/>
        <a:p>
          <a:endParaRPr kumimoji="1" lang="ja-JP" altLang="en-US"/>
        </a:p>
      </dgm:t>
    </dgm:pt>
    <dgm:pt modelId="{7E0795AF-4260-4DF1-8295-851FC0324A0E}" type="sibTrans" cxnId="{7F753FD9-8D01-41F5-9643-ECA4D7BA2F95}">
      <dgm:prSet/>
      <dgm:spPr/>
      <dgm:t>
        <a:bodyPr/>
        <a:lstStyle/>
        <a:p>
          <a:endParaRPr kumimoji="1" lang="ja-JP" altLang="en-US"/>
        </a:p>
      </dgm:t>
    </dgm:pt>
    <dgm:pt modelId="{AE5D97B0-5C5F-4111-8756-07EEB385DA08}">
      <dgm:prSet>
        <dgm:style>
          <a:lnRef idx="1">
            <a:schemeClr val="accent2"/>
          </a:lnRef>
          <a:fillRef idx="2">
            <a:schemeClr val="accent2"/>
          </a:fillRef>
          <a:effectRef idx="1">
            <a:schemeClr val="accent2"/>
          </a:effectRef>
          <a:fontRef idx="minor">
            <a:schemeClr val="dk1"/>
          </a:fontRef>
        </dgm:style>
      </dgm:prSet>
      <dgm:spPr/>
      <dgm:t>
        <a:bodyPr/>
        <a:lstStyle/>
        <a:p>
          <a:pPr rtl="0"/>
          <a:r>
            <a:rPr kumimoji="1" lang="en-US" altLang="ja-JP" dirty="0" smtClean="0"/>
            <a:t>4. </a:t>
          </a:r>
          <a:r>
            <a:rPr kumimoji="1" lang="ja-JP" altLang="en-US" dirty="0" smtClean="0"/>
            <a:t>（自己情報コントロール）</a:t>
          </a:r>
          <a:r>
            <a:rPr kumimoji="1" lang="ja-JP" dirty="0" smtClean="0"/>
            <a:t>国民</a:t>
          </a:r>
          <a:r>
            <a:rPr kumimoji="1" lang="en-US" dirty="0" smtClean="0"/>
            <a:t>ID</a:t>
          </a:r>
          <a:r>
            <a:rPr kumimoji="1" lang="ja-JP" dirty="0" smtClean="0"/>
            <a:t>制度は、政府及び自治体における自己に関する情報の活用を本人が監視・コントロールできる制度及びシステムでなければならない。</a:t>
          </a:r>
          <a:endParaRPr lang="ja-JP" dirty="0"/>
        </a:p>
      </dgm:t>
    </dgm:pt>
    <dgm:pt modelId="{09985372-4F4A-4840-95DA-753C5C70FE57}" type="parTrans" cxnId="{FAD0FFE9-E4EC-41BB-BE5F-B1F6F7FB1B5D}">
      <dgm:prSet/>
      <dgm:spPr/>
      <dgm:t>
        <a:bodyPr/>
        <a:lstStyle/>
        <a:p>
          <a:endParaRPr kumimoji="1" lang="ja-JP" altLang="en-US"/>
        </a:p>
      </dgm:t>
    </dgm:pt>
    <dgm:pt modelId="{05B562CE-D5FE-4DFE-B195-9D8013088BB7}" type="sibTrans" cxnId="{FAD0FFE9-E4EC-41BB-BE5F-B1F6F7FB1B5D}">
      <dgm:prSet/>
      <dgm:spPr/>
      <dgm:t>
        <a:bodyPr/>
        <a:lstStyle/>
        <a:p>
          <a:endParaRPr kumimoji="1" lang="ja-JP" altLang="en-US"/>
        </a:p>
      </dgm:t>
    </dgm:pt>
    <dgm:pt modelId="{102B2B83-11F0-4403-B033-0EFA3B06D861}">
      <dgm:prSet>
        <dgm:style>
          <a:lnRef idx="1">
            <a:schemeClr val="accent2"/>
          </a:lnRef>
          <a:fillRef idx="2">
            <a:schemeClr val="accent2"/>
          </a:fillRef>
          <a:effectRef idx="1">
            <a:schemeClr val="accent2"/>
          </a:effectRef>
          <a:fontRef idx="minor">
            <a:schemeClr val="dk1"/>
          </a:fontRef>
        </dgm:style>
      </dgm:prSet>
      <dgm:spPr/>
      <dgm:t>
        <a:bodyPr/>
        <a:lstStyle/>
        <a:p>
          <a:pPr rtl="0"/>
          <a:r>
            <a:rPr kumimoji="1" lang="en-US" altLang="ja-JP" dirty="0" smtClean="0"/>
            <a:t>5. </a:t>
          </a:r>
          <a:r>
            <a:rPr kumimoji="1" lang="ja-JP" altLang="en-US" dirty="0" smtClean="0"/>
            <a:t>（第三者機関）</a:t>
          </a:r>
          <a:r>
            <a:rPr kumimoji="1" lang="ja-JP" dirty="0" smtClean="0"/>
            <a:t>国民</a:t>
          </a:r>
          <a:r>
            <a:rPr kumimoji="1" lang="en-US" dirty="0" smtClean="0"/>
            <a:t>ID</a:t>
          </a:r>
          <a:r>
            <a:rPr kumimoji="1" lang="ja-JP" dirty="0" smtClean="0"/>
            <a:t>制度の実施にあたっては、行政機関による運用やアクセスの状況を監視する第三者機関を創設しなければならない。</a:t>
          </a:r>
          <a:endParaRPr kumimoji="1" lang="ja-JP" dirty="0"/>
        </a:p>
      </dgm:t>
    </dgm:pt>
    <dgm:pt modelId="{118153B0-8FFD-4CF3-A39A-D2A111D82847}" type="parTrans" cxnId="{0F7EFE0B-FF5F-4AAE-8271-94BCB77F7E6E}">
      <dgm:prSet/>
      <dgm:spPr/>
      <dgm:t>
        <a:bodyPr/>
        <a:lstStyle/>
        <a:p>
          <a:endParaRPr kumimoji="1" lang="ja-JP" altLang="en-US"/>
        </a:p>
      </dgm:t>
    </dgm:pt>
    <dgm:pt modelId="{EF6059A9-F20E-4FAB-82CB-7866AC9CE7F7}" type="sibTrans" cxnId="{0F7EFE0B-FF5F-4AAE-8271-94BCB77F7E6E}">
      <dgm:prSet/>
      <dgm:spPr/>
      <dgm:t>
        <a:bodyPr/>
        <a:lstStyle/>
        <a:p>
          <a:endParaRPr kumimoji="1" lang="ja-JP" altLang="en-US"/>
        </a:p>
      </dgm:t>
    </dgm:pt>
    <dgm:pt modelId="{EA715D96-7DBB-4D54-AFE8-26F3688AA5CD}" type="pres">
      <dgm:prSet presAssocID="{E426D30F-10A4-46EF-8206-57034FE11DE0}" presName="linear" presStyleCnt="0">
        <dgm:presLayoutVars>
          <dgm:animLvl val="lvl"/>
          <dgm:resizeHandles val="exact"/>
        </dgm:presLayoutVars>
      </dgm:prSet>
      <dgm:spPr/>
      <dgm:t>
        <a:bodyPr/>
        <a:lstStyle/>
        <a:p>
          <a:endParaRPr kumimoji="1" lang="ja-JP" altLang="en-US"/>
        </a:p>
      </dgm:t>
    </dgm:pt>
    <dgm:pt modelId="{05EF5883-44E8-48D2-9D28-3605D23A0EF4}" type="pres">
      <dgm:prSet presAssocID="{7D75E83A-1FD7-4F05-8E2A-DC3ADB55EA5C}" presName="parentText" presStyleLbl="node1" presStyleIdx="0" presStyleCnt="5">
        <dgm:presLayoutVars>
          <dgm:chMax val="0"/>
          <dgm:bulletEnabled val="1"/>
        </dgm:presLayoutVars>
      </dgm:prSet>
      <dgm:spPr/>
      <dgm:t>
        <a:bodyPr/>
        <a:lstStyle/>
        <a:p>
          <a:endParaRPr kumimoji="1" lang="ja-JP" altLang="en-US"/>
        </a:p>
      </dgm:t>
    </dgm:pt>
    <dgm:pt modelId="{F02D152E-A2AD-4199-AA1C-51BAD51E990E}" type="pres">
      <dgm:prSet presAssocID="{2A99537B-F65A-4A80-A391-B2FE28C6318B}" presName="spacer" presStyleCnt="0"/>
      <dgm:spPr/>
    </dgm:pt>
    <dgm:pt modelId="{01EBB721-4255-401B-A6D8-638FAE2D9806}" type="pres">
      <dgm:prSet presAssocID="{EE9CDCCC-3629-4E3E-A144-4FE483C4B993}" presName="parentText" presStyleLbl="node1" presStyleIdx="1" presStyleCnt="5">
        <dgm:presLayoutVars>
          <dgm:chMax val="0"/>
          <dgm:bulletEnabled val="1"/>
        </dgm:presLayoutVars>
      </dgm:prSet>
      <dgm:spPr/>
      <dgm:t>
        <a:bodyPr/>
        <a:lstStyle/>
        <a:p>
          <a:endParaRPr kumimoji="1" lang="ja-JP" altLang="en-US"/>
        </a:p>
      </dgm:t>
    </dgm:pt>
    <dgm:pt modelId="{951AEB91-EB88-4D59-BADC-F1FA39C9A55D}" type="pres">
      <dgm:prSet presAssocID="{D8C0E439-1E59-4D32-846F-5FE0D7CE8C24}" presName="spacer" presStyleCnt="0"/>
      <dgm:spPr/>
    </dgm:pt>
    <dgm:pt modelId="{EF4DCBDC-DC77-4383-9BEF-A5A6F3A859B0}" type="pres">
      <dgm:prSet presAssocID="{A0A68408-0ADA-4705-94DA-FC040C5EDF20}" presName="parentText" presStyleLbl="node1" presStyleIdx="2" presStyleCnt="5">
        <dgm:presLayoutVars>
          <dgm:chMax val="0"/>
          <dgm:bulletEnabled val="1"/>
        </dgm:presLayoutVars>
      </dgm:prSet>
      <dgm:spPr/>
      <dgm:t>
        <a:bodyPr/>
        <a:lstStyle/>
        <a:p>
          <a:endParaRPr kumimoji="1" lang="ja-JP" altLang="en-US"/>
        </a:p>
      </dgm:t>
    </dgm:pt>
    <dgm:pt modelId="{8DA1F65B-A488-406A-8D37-2F27A56EEC8F}" type="pres">
      <dgm:prSet presAssocID="{7E0795AF-4260-4DF1-8295-851FC0324A0E}" presName="spacer" presStyleCnt="0"/>
      <dgm:spPr/>
    </dgm:pt>
    <dgm:pt modelId="{E8DB2AD5-2E2C-436F-A22A-8EF862D7E6B8}" type="pres">
      <dgm:prSet presAssocID="{AE5D97B0-5C5F-4111-8756-07EEB385DA08}" presName="parentText" presStyleLbl="node1" presStyleIdx="3" presStyleCnt="5">
        <dgm:presLayoutVars>
          <dgm:chMax val="0"/>
          <dgm:bulletEnabled val="1"/>
        </dgm:presLayoutVars>
      </dgm:prSet>
      <dgm:spPr/>
      <dgm:t>
        <a:bodyPr/>
        <a:lstStyle/>
        <a:p>
          <a:endParaRPr kumimoji="1" lang="ja-JP" altLang="en-US"/>
        </a:p>
      </dgm:t>
    </dgm:pt>
    <dgm:pt modelId="{8BDA5984-3F43-42EC-AF74-F198656B8D29}" type="pres">
      <dgm:prSet presAssocID="{05B562CE-D5FE-4DFE-B195-9D8013088BB7}" presName="spacer" presStyleCnt="0"/>
      <dgm:spPr/>
    </dgm:pt>
    <dgm:pt modelId="{54ED6EDC-2BC3-40F3-B975-8993D34ADC43}" type="pres">
      <dgm:prSet presAssocID="{102B2B83-11F0-4403-B033-0EFA3B06D861}" presName="parentText" presStyleLbl="node1" presStyleIdx="4" presStyleCnt="5">
        <dgm:presLayoutVars>
          <dgm:chMax val="0"/>
          <dgm:bulletEnabled val="1"/>
        </dgm:presLayoutVars>
      </dgm:prSet>
      <dgm:spPr/>
      <dgm:t>
        <a:bodyPr/>
        <a:lstStyle/>
        <a:p>
          <a:endParaRPr kumimoji="1" lang="ja-JP" altLang="en-US"/>
        </a:p>
      </dgm:t>
    </dgm:pt>
  </dgm:ptLst>
  <dgm:cxnLst>
    <dgm:cxn modelId="{85C41A14-7515-47FD-84C9-82BBB52DFE98}" type="presOf" srcId="{E426D30F-10A4-46EF-8206-57034FE11DE0}" destId="{EA715D96-7DBB-4D54-AFE8-26F3688AA5CD}" srcOrd="0" destOrd="0" presId="urn:microsoft.com/office/officeart/2005/8/layout/vList2"/>
    <dgm:cxn modelId="{EE888C62-DFC3-4AAE-8F96-0547B2C456D4}" srcId="{E426D30F-10A4-46EF-8206-57034FE11DE0}" destId="{7D75E83A-1FD7-4F05-8E2A-DC3ADB55EA5C}" srcOrd="0" destOrd="0" parTransId="{5437B820-86AB-4403-B0D7-31409FA3ABAF}" sibTransId="{2A99537B-F65A-4A80-A391-B2FE28C6318B}"/>
    <dgm:cxn modelId="{00B6600A-9EEA-4B5F-84A3-6F520AE11511}" type="presOf" srcId="{AE5D97B0-5C5F-4111-8756-07EEB385DA08}" destId="{E8DB2AD5-2E2C-436F-A22A-8EF862D7E6B8}" srcOrd="0" destOrd="0" presId="urn:microsoft.com/office/officeart/2005/8/layout/vList2"/>
    <dgm:cxn modelId="{FAD0FFE9-E4EC-41BB-BE5F-B1F6F7FB1B5D}" srcId="{E426D30F-10A4-46EF-8206-57034FE11DE0}" destId="{AE5D97B0-5C5F-4111-8756-07EEB385DA08}" srcOrd="3" destOrd="0" parTransId="{09985372-4F4A-4840-95DA-753C5C70FE57}" sibTransId="{05B562CE-D5FE-4DFE-B195-9D8013088BB7}"/>
    <dgm:cxn modelId="{BEA441DE-0B4C-4D70-B6DC-93F5A2D59B46}" type="presOf" srcId="{7D75E83A-1FD7-4F05-8E2A-DC3ADB55EA5C}" destId="{05EF5883-44E8-48D2-9D28-3605D23A0EF4}" srcOrd="0" destOrd="0" presId="urn:microsoft.com/office/officeart/2005/8/layout/vList2"/>
    <dgm:cxn modelId="{7F753FD9-8D01-41F5-9643-ECA4D7BA2F95}" srcId="{E426D30F-10A4-46EF-8206-57034FE11DE0}" destId="{A0A68408-0ADA-4705-94DA-FC040C5EDF20}" srcOrd="2" destOrd="0" parTransId="{81D10256-8784-42B4-A6DA-3066EB807A3F}" sibTransId="{7E0795AF-4260-4DF1-8295-851FC0324A0E}"/>
    <dgm:cxn modelId="{0F7EFE0B-FF5F-4AAE-8271-94BCB77F7E6E}" srcId="{E426D30F-10A4-46EF-8206-57034FE11DE0}" destId="{102B2B83-11F0-4403-B033-0EFA3B06D861}" srcOrd="4" destOrd="0" parTransId="{118153B0-8FFD-4CF3-A39A-D2A111D82847}" sibTransId="{EF6059A9-F20E-4FAB-82CB-7866AC9CE7F7}"/>
    <dgm:cxn modelId="{5E50FD2C-9A10-465A-8482-B2A7D5EDC0D1}" type="presOf" srcId="{EE9CDCCC-3629-4E3E-A144-4FE483C4B993}" destId="{01EBB721-4255-401B-A6D8-638FAE2D9806}" srcOrd="0" destOrd="0" presId="urn:microsoft.com/office/officeart/2005/8/layout/vList2"/>
    <dgm:cxn modelId="{C00BF378-4740-4F02-8F73-46DCC9B44424}" srcId="{E426D30F-10A4-46EF-8206-57034FE11DE0}" destId="{EE9CDCCC-3629-4E3E-A144-4FE483C4B993}" srcOrd="1" destOrd="0" parTransId="{074C5E00-DC43-40D9-8ED4-28685CED5F37}" sibTransId="{D8C0E439-1E59-4D32-846F-5FE0D7CE8C24}"/>
    <dgm:cxn modelId="{AC9B88F0-0164-444C-A208-68F2EDF9DA93}" type="presOf" srcId="{A0A68408-0ADA-4705-94DA-FC040C5EDF20}" destId="{EF4DCBDC-DC77-4383-9BEF-A5A6F3A859B0}" srcOrd="0" destOrd="0" presId="urn:microsoft.com/office/officeart/2005/8/layout/vList2"/>
    <dgm:cxn modelId="{732F7561-F461-40D9-998A-7E0B4945AE9A}" type="presOf" srcId="{102B2B83-11F0-4403-B033-0EFA3B06D861}" destId="{54ED6EDC-2BC3-40F3-B975-8993D34ADC43}" srcOrd="0" destOrd="0" presId="urn:microsoft.com/office/officeart/2005/8/layout/vList2"/>
    <dgm:cxn modelId="{E3D766C3-D8EF-45CF-B624-50C5CFB896A8}" type="presParOf" srcId="{EA715D96-7DBB-4D54-AFE8-26F3688AA5CD}" destId="{05EF5883-44E8-48D2-9D28-3605D23A0EF4}" srcOrd="0" destOrd="0" presId="urn:microsoft.com/office/officeart/2005/8/layout/vList2"/>
    <dgm:cxn modelId="{27E88932-78B1-41BB-A5F0-DEDB6862CD91}" type="presParOf" srcId="{EA715D96-7DBB-4D54-AFE8-26F3688AA5CD}" destId="{F02D152E-A2AD-4199-AA1C-51BAD51E990E}" srcOrd="1" destOrd="0" presId="urn:microsoft.com/office/officeart/2005/8/layout/vList2"/>
    <dgm:cxn modelId="{CBD49ABE-97A0-4F72-9209-81C7321413E0}" type="presParOf" srcId="{EA715D96-7DBB-4D54-AFE8-26F3688AA5CD}" destId="{01EBB721-4255-401B-A6D8-638FAE2D9806}" srcOrd="2" destOrd="0" presId="urn:microsoft.com/office/officeart/2005/8/layout/vList2"/>
    <dgm:cxn modelId="{4A941034-10FC-4647-AFD0-B96D965EDB63}" type="presParOf" srcId="{EA715D96-7DBB-4D54-AFE8-26F3688AA5CD}" destId="{951AEB91-EB88-4D59-BADC-F1FA39C9A55D}" srcOrd="3" destOrd="0" presId="urn:microsoft.com/office/officeart/2005/8/layout/vList2"/>
    <dgm:cxn modelId="{850F1F51-EED9-4704-BCB9-20DD2EF14373}" type="presParOf" srcId="{EA715D96-7DBB-4D54-AFE8-26F3688AA5CD}" destId="{EF4DCBDC-DC77-4383-9BEF-A5A6F3A859B0}" srcOrd="4" destOrd="0" presId="urn:microsoft.com/office/officeart/2005/8/layout/vList2"/>
    <dgm:cxn modelId="{906FFFB7-1BC4-4B39-8609-4E727BF6EA1C}" type="presParOf" srcId="{EA715D96-7DBB-4D54-AFE8-26F3688AA5CD}" destId="{8DA1F65B-A488-406A-8D37-2F27A56EEC8F}" srcOrd="5" destOrd="0" presId="urn:microsoft.com/office/officeart/2005/8/layout/vList2"/>
    <dgm:cxn modelId="{5FA39EDB-EEC6-4434-BAFB-D39173B1FC55}" type="presParOf" srcId="{EA715D96-7DBB-4D54-AFE8-26F3688AA5CD}" destId="{E8DB2AD5-2E2C-436F-A22A-8EF862D7E6B8}" srcOrd="6" destOrd="0" presId="urn:microsoft.com/office/officeart/2005/8/layout/vList2"/>
    <dgm:cxn modelId="{191B91B8-6672-4094-89A8-9B557CAFA84D}" type="presParOf" srcId="{EA715D96-7DBB-4D54-AFE8-26F3688AA5CD}" destId="{8BDA5984-3F43-42EC-AF74-F198656B8D29}" srcOrd="7" destOrd="0" presId="urn:microsoft.com/office/officeart/2005/8/layout/vList2"/>
    <dgm:cxn modelId="{BB48245F-2C31-4A78-ACBC-C85C401258F3}" type="presParOf" srcId="{EA715D96-7DBB-4D54-AFE8-26F3688AA5CD}" destId="{54ED6EDC-2BC3-40F3-B975-8993D34ADC43}" srcOrd="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63DAE5-46F0-40E1-9A38-04BFCA309E58}"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kumimoji="1" lang="ja-JP" altLang="en-US"/>
        </a:p>
      </dgm:t>
    </dgm:pt>
    <dgm:pt modelId="{5B507E00-0D2F-437A-9F96-106C816BF078}">
      <dgm:prSet/>
      <dgm:spPr/>
      <dgm:t>
        <a:bodyPr/>
        <a:lstStyle/>
        <a:p>
          <a:pPr rtl="0"/>
          <a:r>
            <a:rPr kumimoji="1" lang="en-US" altLang="ja-JP" dirty="0" smtClean="0"/>
            <a:t>6. </a:t>
          </a:r>
          <a:r>
            <a:rPr kumimoji="1" lang="ja-JP" altLang="en-US" dirty="0" smtClean="0"/>
            <a:t>（公的</a:t>
          </a:r>
          <a:r>
            <a:rPr kumimoji="1" lang="en-US" altLang="ja-JP" dirty="0" smtClean="0"/>
            <a:t>IC</a:t>
          </a:r>
          <a:r>
            <a:rPr kumimoji="1" lang="ja-JP" altLang="en-US" dirty="0" smtClean="0"/>
            <a:t>カードの整理・合理化）</a:t>
          </a:r>
          <a:r>
            <a:rPr kumimoji="1" lang="ja-JP" dirty="0" smtClean="0"/>
            <a:t>国民</a:t>
          </a:r>
          <a:r>
            <a:rPr kumimoji="1" lang="en-US" dirty="0" smtClean="0"/>
            <a:t>ID</a:t>
          </a:r>
          <a:r>
            <a:rPr kumimoji="1" lang="ja-JP" dirty="0" smtClean="0"/>
            <a:t>制度の実施にあたっては、公的</a:t>
          </a:r>
          <a:r>
            <a:rPr kumimoji="1" lang="en-US" dirty="0" smtClean="0"/>
            <a:t>IC</a:t>
          </a:r>
          <a:r>
            <a:rPr kumimoji="1" lang="ja-JP" dirty="0" smtClean="0"/>
            <a:t>カードの整理・合理化を行う。</a:t>
          </a:r>
          <a:r>
            <a:rPr kumimoji="1" lang="ja-JP" altLang="en-US" dirty="0" smtClean="0"/>
            <a:t>　</a:t>
          </a:r>
          <a:endParaRPr lang="ja-JP" dirty="0"/>
        </a:p>
      </dgm:t>
    </dgm:pt>
    <dgm:pt modelId="{C9F6B334-7C52-492C-91DF-9E1A2061BFDF}" type="parTrans" cxnId="{7733856D-3BE5-4968-8188-59379473670F}">
      <dgm:prSet/>
      <dgm:spPr/>
      <dgm:t>
        <a:bodyPr/>
        <a:lstStyle/>
        <a:p>
          <a:endParaRPr kumimoji="1" lang="ja-JP" altLang="en-US"/>
        </a:p>
      </dgm:t>
    </dgm:pt>
    <dgm:pt modelId="{73D834B5-F8F9-489D-8324-442FBB22750E}" type="sibTrans" cxnId="{7733856D-3BE5-4968-8188-59379473670F}">
      <dgm:prSet/>
      <dgm:spPr/>
      <dgm:t>
        <a:bodyPr/>
        <a:lstStyle/>
        <a:p>
          <a:endParaRPr kumimoji="1" lang="ja-JP" altLang="en-US"/>
        </a:p>
      </dgm:t>
    </dgm:pt>
    <dgm:pt modelId="{229AABE3-1BC5-4105-A16D-9F6AFAFF903C}">
      <dgm:prSet/>
      <dgm:spPr/>
      <dgm:t>
        <a:bodyPr/>
        <a:lstStyle/>
        <a:p>
          <a:pPr rtl="0"/>
          <a:r>
            <a:rPr kumimoji="1" lang="en-US" altLang="ja-JP" dirty="0" smtClean="0"/>
            <a:t>7. </a:t>
          </a:r>
          <a:r>
            <a:rPr kumimoji="1" lang="ja-JP" altLang="en-US" dirty="0" smtClean="0"/>
            <a:t>（民間</a:t>
          </a:r>
          <a:r>
            <a:rPr kumimoji="1" lang="en-US" altLang="ja-JP" dirty="0" smtClean="0"/>
            <a:t>ID</a:t>
          </a:r>
          <a:r>
            <a:rPr kumimoji="1" lang="ja-JP" altLang="en-US" dirty="0" smtClean="0"/>
            <a:t>との連携）</a:t>
          </a:r>
          <a:r>
            <a:rPr kumimoji="1" lang="ja-JP" dirty="0" smtClean="0"/>
            <a:t>国民</a:t>
          </a:r>
          <a:r>
            <a:rPr kumimoji="1" lang="en-US" dirty="0" smtClean="0"/>
            <a:t>ID</a:t>
          </a:r>
          <a:r>
            <a:rPr kumimoji="1" lang="ja-JP" dirty="0" smtClean="0"/>
            <a:t>制度の実施にあたっては、インターネットを通じて利便性の高いサービスを提供するため、民間</a:t>
          </a:r>
          <a:r>
            <a:rPr kumimoji="1" lang="en-US" dirty="0" smtClean="0"/>
            <a:t>ID</a:t>
          </a:r>
          <a:r>
            <a:rPr kumimoji="1" lang="ja-JP" dirty="0" smtClean="0"/>
            <a:t>との連携可能性を検討しなければならない。</a:t>
          </a:r>
          <a:endParaRPr lang="ja-JP" dirty="0"/>
        </a:p>
      </dgm:t>
    </dgm:pt>
    <dgm:pt modelId="{8EC3BACF-D34A-4D30-A858-3CAA97161542}" type="parTrans" cxnId="{8E7FE3FB-2F1B-47EB-A0C5-6789B79D8CE4}">
      <dgm:prSet/>
      <dgm:spPr/>
      <dgm:t>
        <a:bodyPr/>
        <a:lstStyle/>
        <a:p>
          <a:endParaRPr kumimoji="1" lang="ja-JP" altLang="en-US"/>
        </a:p>
      </dgm:t>
    </dgm:pt>
    <dgm:pt modelId="{70D9AFC3-CBED-4611-A375-6D5FE0DAACF1}" type="sibTrans" cxnId="{8E7FE3FB-2F1B-47EB-A0C5-6789B79D8CE4}">
      <dgm:prSet/>
      <dgm:spPr/>
      <dgm:t>
        <a:bodyPr/>
        <a:lstStyle/>
        <a:p>
          <a:endParaRPr kumimoji="1" lang="ja-JP" altLang="en-US"/>
        </a:p>
      </dgm:t>
    </dgm:pt>
    <dgm:pt modelId="{608BBE20-5DF2-4FBF-9827-CDA908F10613}">
      <dgm:prSet/>
      <dgm:spPr/>
      <dgm:t>
        <a:bodyPr/>
        <a:lstStyle/>
        <a:p>
          <a:pPr rtl="0"/>
          <a:r>
            <a:rPr kumimoji="1" lang="en-US" altLang="ja-JP" dirty="0" smtClean="0"/>
            <a:t>8. </a:t>
          </a:r>
          <a:r>
            <a:rPr kumimoji="1" lang="ja-JP" altLang="en-US" dirty="0" smtClean="0"/>
            <a:t>（添付書類の廃止）</a:t>
          </a:r>
          <a:r>
            <a:rPr kumimoji="1" lang="ja-JP" dirty="0" smtClean="0"/>
            <a:t>国民</a:t>
          </a:r>
          <a:r>
            <a:rPr kumimoji="1" lang="en-US" dirty="0" smtClean="0"/>
            <a:t>ID</a:t>
          </a:r>
          <a:r>
            <a:rPr kumimoji="1" lang="ja-JP" dirty="0" smtClean="0"/>
            <a:t>制度では、各種の行政手続の申請等に際して、既に行政機関が保有している情報については、原則として記載・添付が不要となるよう行政機関における適切な情報の活用を推進しなければならない。</a:t>
          </a:r>
          <a:endParaRPr lang="ja-JP" dirty="0"/>
        </a:p>
      </dgm:t>
    </dgm:pt>
    <dgm:pt modelId="{C685FC74-1BED-4C2B-A472-47C26816031A}" type="parTrans" cxnId="{29A0E44E-F133-4340-909B-1F81590F6C3D}">
      <dgm:prSet/>
      <dgm:spPr/>
      <dgm:t>
        <a:bodyPr/>
        <a:lstStyle/>
        <a:p>
          <a:endParaRPr kumimoji="1" lang="ja-JP" altLang="en-US"/>
        </a:p>
      </dgm:t>
    </dgm:pt>
    <dgm:pt modelId="{D597A7B4-ADA5-4B9B-AE89-569875C2FEA8}" type="sibTrans" cxnId="{29A0E44E-F133-4340-909B-1F81590F6C3D}">
      <dgm:prSet/>
      <dgm:spPr/>
      <dgm:t>
        <a:bodyPr/>
        <a:lstStyle/>
        <a:p>
          <a:endParaRPr kumimoji="1" lang="ja-JP" altLang="en-US"/>
        </a:p>
      </dgm:t>
    </dgm:pt>
    <dgm:pt modelId="{E094D5EB-C1BC-4727-8EED-7FCD3E919092}">
      <dgm:prSet>
        <dgm:style>
          <a:lnRef idx="1">
            <a:schemeClr val="accent2"/>
          </a:lnRef>
          <a:fillRef idx="2">
            <a:schemeClr val="accent2"/>
          </a:fillRef>
          <a:effectRef idx="1">
            <a:schemeClr val="accent2"/>
          </a:effectRef>
          <a:fontRef idx="minor">
            <a:schemeClr val="dk1"/>
          </a:fontRef>
        </dgm:style>
      </dgm:prSet>
      <dgm:spPr/>
      <dgm:t>
        <a:bodyPr/>
        <a:lstStyle/>
        <a:p>
          <a:pPr rtl="0"/>
          <a:r>
            <a:rPr kumimoji="1" lang="en-US" altLang="ja-JP" dirty="0" smtClean="0"/>
            <a:t>9. </a:t>
          </a:r>
          <a:r>
            <a:rPr kumimoji="1" lang="ja-JP" altLang="en-US" dirty="0" smtClean="0"/>
            <a:t>（自己情報確認）</a:t>
          </a:r>
          <a:r>
            <a:rPr kumimoji="1" lang="ja-JP" dirty="0" smtClean="0"/>
            <a:t>国民</a:t>
          </a:r>
          <a:r>
            <a:rPr kumimoji="1" lang="en-US" dirty="0" smtClean="0"/>
            <a:t>ID</a:t>
          </a:r>
          <a:r>
            <a:rPr kumimoji="1" lang="ja-JP" dirty="0" smtClean="0"/>
            <a:t>制度では、行政機関が保有する自己に関する情報（アイデンティティ情報）について、国民が内容を確認できる仕組みを整備しなければならない。</a:t>
          </a:r>
          <a:endParaRPr lang="ja-JP" dirty="0"/>
        </a:p>
      </dgm:t>
    </dgm:pt>
    <dgm:pt modelId="{86C8CF70-F61A-486F-92F6-83AB6544323F}" type="parTrans" cxnId="{7B3DD1FD-9727-4D23-A744-353F0CEB03DF}">
      <dgm:prSet/>
      <dgm:spPr/>
      <dgm:t>
        <a:bodyPr/>
        <a:lstStyle/>
        <a:p>
          <a:endParaRPr kumimoji="1" lang="ja-JP" altLang="en-US"/>
        </a:p>
      </dgm:t>
    </dgm:pt>
    <dgm:pt modelId="{A42DEE3E-E8CC-4AB1-BE0F-EE5EA95F14A0}" type="sibTrans" cxnId="{7B3DD1FD-9727-4D23-A744-353F0CEB03DF}">
      <dgm:prSet/>
      <dgm:spPr/>
      <dgm:t>
        <a:bodyPr/>
        <a:lstStyle/>
        <a:p>
          <a:endParaRPr kumimoji="1" lang="ja-JP" altLang="en-US"/>
        </a:p>
      </dgm:t>
    </dgm:pt>
    <dgm:pt modelId="{334E024F-59B0-42B5-ACE8-A50568776310}">
      <dgm:prSet/>
      <dgm:spPr/>
      <dgm:t>
        <a:bodyPr/>
        <a:lstStyle/>
        <a:p>
          <a:pPr rtl="0"/>
          <a:r>
            <a:rPr kumimoji="1" lang="en-US" altLang="ja-JP" dirty="0" smtClean="0"/>
            <a:t>10. </a:t>
          </a:r>
          <a:r>
            <a:rPr kumimoji="1" lang="ja-JP" dirty="0" smtClean="0"/>
            <a:t>国民</a:t>
          </a:r>
          <a:r>
            <a:rPr kumimoji="1" lang="en-US" dirty="0" smtClean="0"/>
            <a:t>ID</a:t>
          </a:r>
          <a:r>
            <a:rPr kumimoji="1" lang="ja-JP" dirty="0" smtClean="0"/>
            <a:t>制度は２０１３年までに導入されなければならない。</a:t>
          </a:r>
          <a:endParaRPr lang="ja-JP" dirty="0"/>
        </a:p>
      </dgm:t>
    </dgm:pt>
    <dgm:pt modelId="{168658A8-A47B-4E0C-B473-5BD7613965AE}" type="parTrans" cxnId="{E58D96B6-DF57-418A-BF22-597F7054C4E6}">
      <dgm:prSet/>
      <dgm:spPr/>
      <dgm:t>
        <a:bodyPr/>
        <a:lstStyle/>
        <a:p>
          <a:endParaRPr kumimoji="1" lang="ja-JP" altLang="en-US"/>
        </a:p>
      </dgm:t>
    </dgm:pt>
    <dgm:pt modelId="{382944EC-A2A0-440A-AD5F-ACF521A29F90}" type="sibTrans" cxnId="{E58D96B6-DF57-418A-BF22-597F7054C4E6}">
      <dgm:prSet/>
      <dgm:spPr/>
      <dgm:t>
        <a:bodyPr/>
        <a:lstStyle/>
        <a:p>
          <a:endParaRPr kumimoji="1" lang="ja-JP" altLang="en-US"/>
        </a:p>
      </dgm:t>
    </dgm:pt>
    <dgm:pt modelId="{2061FAA3-1AE1-4C8D-9085-38223D420E98}" type="pres">
      <dgm:prSet presAssocID="{4963DAE5-46F0-40E1-9A38-04BFCA309E58}" presName="linear" presStyleCnt="0">
        <dgm:presLayoutVars>
          <dgm:animLvl val="lvl"/>
          <dgm:resizeHandles val="exact"/>
        </dgm:presLayoutVars>
      </dgm:prSet>
      <dgm:spPr/>
      <dgm:t>
        <a:bodyPr/>
        <a:lstStyle/>
        <a:p>
          <a:endParaRPr kumimoji="1" lang="ja-JP" altLang="en-US"/>
        </a:p>
      </dgm:t>
    </dgm:pt>
    <dgm:pt modelId="{08DE9F76-8F70-4795-B476-54EC81A839C2}" type="pres">
      <dgm:prSet presAssocID="{5B507E00-0D2F-437A-9F96-106C816BF078}" presName="parentText" presStyleLbl="node1" presStyleIdx="0" presStyleCnt="5">
        <dgm:presLayoutVars>
          <dgm:chMax val="0"/>
          <dgm:bulletEnabled val="1"/>
        </dgm:presLayoutVars>
      </dgm:prSet>
      <dgm:spPr/>
      <dgm:t>
        <a:bodyPr/>
        <a:lstStyle/>
        <a:p>
          <a:endParaRPr kumimoji="1" lang="ja-JP" altLang="en-US"/>
        </a:p>
      </dgm:t>
    </dgm:pt>
    <dgm:pt modelId="{16806198-9D76-4154-A919-4214E9E8A835}" type="pres">
      <dgm:prSet presAssocID="{73D834B5-F8F9-489D-8324-442FBB22750E}" presName="spacer" presStyleCnt="0"/>
      <dgm:spPr/>
    </dgm:pt>
    <dgm:pt modelId="{CC0D6BF5-1014-4468-83BA-0AC75B1232D7}" type="pres">
      <dgm:prSet presAssocID="{229AABE3-1BC5-4105-A16D-9F6AFAFF903C}" presName="parentText" presStyleLbl="node1" presStyleIdx="1" presStyleCnt="5">
        <dgm:presLayoutVars>
          <dgm:chMax val="0"/>
          <dgm:bulletEnabled val="1"/>
        </dgm:presLayoutVars>
      </dgm:prSet>
      <dgm:spPr/>
      <dgm:t>
        <a:bodyPr/>
        <a:lstStyle/>
        <a:p>
          <a:endParaRPr kumimoji="1" lang="ja-JP" altLang="en-US"/>
        </a:p>
      </dgm:t>
    </dgm:pt>
    <dgm:pt modelId="{2D9E4C2D-DCB5-4CAD-916F-3432D956465D}" type="pres">
      <dgm:prSet presAssocID="{70D9AFC3-CBED-4611-A375-6D5FE0DAACF1}" presName="spacer" presStyleCnt="0"/>
      <dgm:spPr/>
    </dgm:pt>
    <dgm:pt modelId="{D9645293-9D0A-4316-97CD-F1431160A1FC}" type="pres">
      <dgm:prSet presAssocID="{608BBE20-5DF2-4FBF-9827-CDA908F10613}" presName="parentText" presStyleLbl="node1" presStyleIdx="2" presStyleCnt="5">
        <dgm:presLayoutVars>
          <dgm:chMax val="0"/>
          <dgm:bulletEnabled val="1"/>
        </dgm:presLayoutVars>
      </dgm:prSet>
      <dgm:spPr/>
      <dgm:t>
        <a:bodyPr/>
        <a:lstStyle/>
        <a:p>
          <a:endParaRPr kumimoji="1" lang="ja-JP" altLang="en-US"/>
        </a:p>
      </dgm:t>
    </dgm:pt>
    <dgm:pt modelId="{0964412B-0D41-4A18-BFDD-05237284EE65}" type="pres">
      <dgm:prSet presAssocID="{D597A7B4-ADA5-4B9B-AE89-569875C2FEA8}" presName="spacer" presStyleCnt="0"/>
      <dgm:spPr/>
    </dgm:pt>
    <dgm:pt modelId="{E8C3EB42-711C-4DD8-BF03-39D94CC8EF7C}" type="pres">
      <dgm:prSet presAssocID="{E094D5EB-C1BC-4727-8EED-7FCD3E919092}" presName="parentText" presStyleLbl="node1" presStyleIdx="3" presStyleCnt="5">
        <dgm:presLayoutVars>
          <dgm:chMax val="0"/>
          <dgm:bulletEnabled val="1"/>
        </dgm:presLayoutVars>
      </dgm:prSet>
      <dgm:spPr/>
      <dgm:t>
        <a:bodyPr/>
        <a:lstStyle/>
        <a:p>
          <a:endParaRPr kumimoji="1" lang="ja-JP" altLang="en-US"/>
        </a:p>
      </dgm:t>
    </dgm:pt>
    <dgm:pt modelId="{B902E521-7F03-4D64-8525-33D992F55EEF}" type="pres">
      <dgm:prSet presAssocID="{A42DEE3E-E8CC-4AB1-BE0F-EE5EA95F14A0}" presName="spacer" presStyleCnt="0"/>
      <dgm:spPr/>
    </dgm:pt>
    <dgm:pt modelId="{8CB8EDFA-026B-45F1-9E49-150B64031CBD}" type="pres">
      <dgm:prSet presAssocID="{334E024F-59B0-42B5-ACE8-A50568776310}" presName="parentText" presStyleLbl="node1" presStyleIdx="4" presStyleCnt="5">
        <dgm:presLayoutVars>
          <dgm:chMax val="0"/>
          <dgm:bulletEnabled val="1"/>
        </dgm:presLayoutVars>
      </dgm:prSet>
      <dgm:spPr/>
      <dgm:t>
        <a:bodyPr/>
        <a:lstStyle/>
        <a:p>
          <a:endParaRPr kumimoji="1" lang="ja-JP" altLang="en-US"/>
        </a:p>
      </dgm:t>
    </dgm:pt>
  </dgm:ptLst>
  <dgm:cxnLst>
    <dgm:cxn modelId="{08A76924-3648-492A-B258-36D70ED4CE7B}" type="presOf" srcId="{5B507E00-0D2F-437A-9F96-106C816BF078}" destId="{08DE9F76-8F70-4795-B476-54EC81A839C2}" srcOrd="0" destOrd="0" presId="urn:microsoft.com/office/officeart/2005/8/layout/vList2"/>
    <dgm:cxn modelId="{1ADF38E4-9182-42A2-8C45-D07CDC9EA139}" type="presOf" srcId="{E094D5EB-C1BC-4727-8EED-7FCD3E919092}" destId="{E8C3EB42-711C-4DD8-BF03-39D94CC8EF7C}" srcOrd="0" destOrd="0" presId="urn:microsoft.com/office/officeart/2005/8/layout/vList2"/>
    <dgm:cxn modelId="{EAFC4BD3-26C7-4C9B-A271-29216B776E1C}" type="presOf" srcId="{4963DAE5-46F0-40E1-9A38-04BFCA309E58}" destId="{2061FAA3-1AE1-4C8D-9085-38223D420E98}" srcOrd="0" destOrd="0" presId="urn:microsoft.com/office/officeart/2005/8/layout/vList2"/>
    <dgm:cxn modelId="{7E706E90-C7ED-4E55-A257-5A8C4148AF10}" type="presOf" srcId="{334E024F-59B0-42B5-ACE8-A50568776310}" destId="{8CB8EDFA-026B-45F1-9E49-150B64031CBD}" srcOrd="0" destOrd="0" presId="urn:microsoft.com/office/officeart/2005/8/layout/vList2"/>
    <dgm:cxn modelId="{E58D96B6-DF57-418A-BF22-597F7054C4E6}" srcId="{4963DAE5-46F0-40E1-9A38-04BFCA309E58}" destId="{334E024F-59B0-42B5-ACE8-A50568776310}" srcOrd="4" destOrd="0" parTransId="{168658A8-A47B-4E0C-B473-5BD7613965AE}" sibTransId="{382944EC-A2A0-440A-AD5F-ACF521A29F90}"/>
    <dgm:cxn modelId="{7B3DD1FD-9727-4D23-A744-353F0CEB03DF}" srcId="{4963DAE5-46F0-40E1-9A38-04BFCA309E58}" destId="{E094D5EB-C1BC-4727-8EED-7FCD3E919092}" srcOrd="3" destOrd="0" parTransId="{86C8CF70-F61A-486F-92F6-83AB6544323F}" sibTransId="{A42DEE3E-E8CC-4AB1-BE0F-EE5EA95F14A0}"/>
    <dgm:cxn modelId="{574AEC58-BFE0-4BDE-B2F5-61BB97986984}" type="presOf" srcId="{229AABE3-1BC5-4105-A16D-9F6AFAFF903C}" destId="{CC0D6BF5-1014-4468-83BA-0AC75B1232D7}" srcOrd="0" destOrd="0" presId="urn:microsoft.com/office/officeart/2005/8/layout/vList2"/>
    <dgm:cxn modelId="{7733856D-3BE5-4968-8188-59379473670F}" srcId="{4963DAE5-46F0-40E1-9A38-04BFCA309E58}" destId="{5B507E00-0D2F-437A-9F96-106C816BF078}" srcOrd="0" destOrd="0" parTransId="{C9F6B334-7C52-492C-91DF-9E1A2061BFDF}" sibTransId="{73D834B5-F8F9-489D-8324-442FBB22750E}"/>
    <dgm:cxn modelId="{29A0E44E-F133-4340-909B-1F81590F6C3D}" srcId="{4963DAE5-46F0-40E1-9A38-04BFCA309E58}" destId="{608BBE20-5DF2-4FBF-9827-CDA908F10613}" srcOrd="2" destOrd="0" parTransId="{C685FC74-1BED-4C2B-A472-47C26816031A}" sibTransId="{D597A7B4-ADA5-4B9B-AE89-569875C2FEA8}"/>
    <dgm:cxn modelId="{8E7FE3FB-2F1B-47EB-A0C5-6789B79D8CE4}" srcId="{4963DAE5-46F0-40E1-9A38-04BFCA309E58}" destId="{229AABE3-1BC5-4105-A16D-9F6AFAFF903C}" srcOrd="1" destOrd="0" parTransId="{8EC3BACF-D34A-4D30-A858-3CAA97161542}" sibTransId="{70D9AFC3-CBED-4611-A375-6D5FE0DAACF1}"/>
    <dgm:cxn modelId="{C2FBA39B-6C4D-4448-B39A-AC77A4DB4947}" type="presOf" srcId="{608BBE20-5DF2-4FBF-9827-CDA908F10613}" destId="{D9645293-9D0A-4316-97CD-F1431160A1FC}" srcOrd="0" destOrd="0" presId="urn:microsoft.com/office/officeart/2005/8/layout/vList2"/>
    <dgm:cxn modelId="{22F95BFA-F627-4882-9467-5493A5949249}" type="presParOf" srcId="{2061FAA3-1AE1-4C8D-9085-38223D420E98}" destId="{08DE9F76-8F70-4795-B476-54EC81A839C2}" srcOrd="0" destOrd="0" presId="urn:microsoft.com/office/officeart/2005/8/layout/vList2"/>
    <dgm:cxn modelId="{40970E79-6ECF-47E4-9EE8-48FA9FFF71EB}" type="presParOf" srcId="{2061FAA3-1AE1-4C8D-9085-38223D420E98}" destId="{16806198-9D76-4154-A919-4214E9E8A835}" srcOrd="1" destOrd="0" presId="urn:microsoft.com/office/officeart/2005/8/layout/vList2"/>
    <dgm:cxn modelId="{28CC928A-FACB-45C6-B34B-804AF69D3A31}" type="presParOf" srcId="{2061FAA3-1AE1-4C8D-9085-38223D420E98}" destId="{CC0D6BF5-1014-4468-83BA-0AC75B1232D7}" srcOrd="2" destOrd="0" presId="urn:microsoft.com/office/officeart/2005/8/layout/vList2"/>
    <dgm:cxn modelId="{62BF2921-1FBA-4346-AAA7-A66A6E010C5D}" type="presParOf" srcId="{2061FAA3-1AE1-4C8D-9085-38223D420E98}" destId="{2D9E4C2D-DCB5-4CAD-916F-3432D956465D}" srcOrd="3" destOrd="0" presId="urn:microsoft.com/office/officeart/2005/8/layout/vList2"/>
    <dgm:cxn modelId="{18762B86-A56E-44E1-A17C-916099998899}" type="presParOf" srcId="{2061FAA3-1AE1-4C8D-9085-38223D420E98}" destId="{D9645293-9D0A-4316-97CD-F1431160A1FC}" srcOrd="4" destOrd="0" presId="urn:microsoft.com/office/officeart/2005/8/layout/vList2"/>
    <dgm:cxn modelId="{AC339C03-91B9-4FDE-AF93-228EB358543F}" type="presParOf" srcId="{2061FAA3-1AE1-4C8D-9085-38223D420E98}" destId="{0964412B-0D41-4A18-BFDD-05237284EE65}" srcOrd="5" destOrd="0" presId="urn:microsoft.com/office/officeart/2005/8/layout/vList2"/>
    <dgm:cxn modelId="{9A3AC46D-D5A3-4ADC-8C56-AC09FA305561}" type="presParOf" srcId="{2061FAA3-1AE1-4C8D-9085-38223D420E98}" destId="{E8C3EB42-711C-4DD8-BF03-39D94CC8EF7C}" srcOrd="6" destOrd="0" presId="urn:microsoft.com/office/officeart/2005/8/layout/vList2"/>
    <dgm:cxn modelId="{B912277E-D89C-4022-80C7-1D5E694DD75E}" type="presParOf" srcId="{2061FAA3-1AE1-4C8D-9085-38223D420E98}" destId="{B902E521-7F03-4D64-8525-33D992F55EEF}" srcOrd="7" destOrd="0" presId="urn:microsoft.com/office/officeart/2005/8/layout/vList2"/>
    <dgm:cxn modelId="{2EE8B246-3F24-4284-B366-4B5862967C96}" type="presParOf" srcId="{2061FAA3-1AE1-4C8D-9085-38223D420E98}" destId="{8CB8EDFA-026B-45F1-9E49-150B64031CBD}" srcOrd="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7BC28F4-A895-408A-9FA9-986A34273AB5}"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kumimoji="1" lang="ja-JP" altLang="en-US"/>
        </a:p>
      </dgm:t>
    </dgm:pt>
    <dgm:pt modelId="{43C0A004-6963-4EAC-882E-710881381C93}">
      <dgm:prSet/>
      <dgm:spPr/>
      <dgm:t>
        <a:bodyPr/>
        <a:lstStyle/>
        <a:p>
          <a:pPr rtl="0"/>
          <a:r>
            <a:rPr kumimoji="1" lang="ja-JP" dirty="0" smtClean="0"/>
            <a:t>市民</a:t>
          </a:r>
          <a:endParaRPr kumimoji="1" lang="en-US" dirty="0"/>
        </a:p>
      </dgm:t>
    </dgm:pt>
    <dgm:pt modelId="{8966381A-5DF3-443E-9C5F-06C9FD565669}" type="parTrans" cxnId="{3F4E623B-CAF1-4DB5-90AD-458125EC87A2}">
      <dgm:prSet/>
      <dgm:spPr/>
      <dgm:t>
        <a:bodyPr/>
        <a:lstStyle/>
        <a:p>
          <a:endParaRPr kumimoji="1" lang="ja-JP" altLang="en-US"/>
        </a:p>
      </dgm:t>
    </dgm:pt>
    <dgm:pt modelId="{DB7C4467-1725-48EF-8EF3-1C94C43A2330}" type="sibTrans" cxnId="{3F4E623B-CAF1-4DB5-90AD-458125EC87A2}">
      <dgm:prSet/>
      <dgm:spPr/>
      <dgm:t>
        <a:bodyPr/>
        <a:lstStyle/>
        <a:p>
          <a:endParaRPr kumimoji="1" lang="ja-JP" altLang="en-US"/>
        </a:p>
      </dgm:t>
    </dgm:pt>
    <dgm:pt modelId="{C2148744-9082-486E-B509-3736CAC56D41}">
      <dgm:prSet/>
      <dgm:spPr/>
      <dgm:t>
        <a:bodyPr/>
        <a:lstStyle/>
        <a:p>
          <a:pPr rtl="0"/>
          <a:r>
            <a:rPr kumimoji="1" lang="ja-JP" dirty="0" smtClean="0"/>
            <a:t>（民間</a:t>
          </a:r>
          <a:r>
            <a:rPr kumimoji="1" lang="en-US" dirty="0" smtClean="0"/>
            <a:t>ID</a:t>
          </a:r>
          <a:r>
            <a:rPr kumimoji="1" lang="ja-JP" dirty="0" smtClean="0"/>
            <a:t>と）インターネットを使って、</a:t>
          </a:r>
          <a:r>
            <a:rPr kumimoji="1" lang="en-US" altLang="ja-JP" dirty="0" smtClean="0"/>
            <a:t>24h</a:t>
          </a:r>
          <a:r>
            <a:rPr kumimoji="1" lang="ja-JP" dirty="0" smtClean="0"/>
            <a:t>行政サービスにアクセス</a:t>
          </a:r>
          <a:endParaRPr kumimoji="1" lang="en-US" dirty="0"/>
        </a:p>
      </dgm:t>
    </dgm:pt>
    <dgm:pt modelId="{2602C643-9E92-4E86-921C-9679171B6268}" type="parTrans" cxnId="{F04EADE7-E277-40DD-8784-124AD52A5E62}">
      <dgm:prSet/>
      <dgm:spPr/>
      <dgm:t>
        <a:bodyPr/>
        <a:lstStyle/>
        <a:p>
          <a:endParaRPr kumimoji="1" lang="ja-JP" altLang="en-US"/>
        </a:p>
      </dgm:t>
    </dgm:pt>
    <dgm:pt modelId="{22AF4002-217A-44C4-BE42-B29A8C7A9649}" type="sibTrans" cxnId="{F04EADE7-E277-40DD-8784-124AD52A5E62}">
      <dgm:prSet/>
      <dgm:spPr/>
      <dgm:t>
        <a:bodyPr/>
        <a:lstStyle/>
        <a:p>
          <a:endParaRPr kumimoji="1" lang="ja-JP" altLang="en-US"/>
        </a:p>
      </dgm:t>
    </dgm:pt>
    <dgm:pt modelId="{F07D7169-F9A2-49FC-AFC0-13BDBA5C190C}">
      <dgm:prSet/>
      <dgm:spPr/>
      <dgm:t>
        <a:bodyPr/>
        <a:lstStyle/>
        <a:p>
          <a:pPr rtl="0"/>
          <a:r>
            <a:rPr kumimoji="1" lang="ja-JP" dirty="0" smtClean="0"/>
            <a:t>自己情報およびその使用状況を確認</a:t>
          </a:r>
          <a:endParaRPr kumimoji="1" lang="en-US" dirty="0"/>
        </a:p>
      </dgm:t>
    </dgm:pt>
    <dgm:pt modelId="{75BB7FF1-6B46-4B37-97F2-5DCF189CBF00}" type="parTrans" cxnId="{982FB963-D297-4944-98F7-D0C253247438}">
      <dgm:prSet/>
      <dgm:spPr/>
      <dgm:t>
        <a:bodyPr/>
        <a:lstStyle/>
        <a:p>
          <a:endParaRPr kumimoji="1" lang="ja-JP" altLang="en-US"/>
        </a:p>
      </dgm:t>
    </dgm:pt>
    <dgm:pt modelId="{52176258-2884-4C08-AA32-740E132B6EE3}" type="sibTrans" cxnId="{982FB963-D297-4944-98F7-D0C253247438}">
      <dgm:prSet/>
      <dgm:spPr/>
      <dgm:t>
        <a:bodyPr/>
        <a:lstStyle/>
        <a:p>
          <a:endParaRPr kumimoji="1" lang="ja-JP" altLang="en-US"/>
        </a:p>
      </dgm:t>
    </dgm:pt>
    <dgm:pt modelId="{E94485CC-8852-4598-8EDD-DCA0B52AF770}">
      <dgm:prSet/>
      <dgm:spPr/>
      <dgm:t>
        <a:bodyPr/>
        <a:lstStyle/>
        <a:p>
          <a:pPr rtl="0"/>
          <a:r>
            <a:rPr kumimoji="1" lang="ja-JP" dirty="0" smtClean="0"/>
            <a:t>自己情報の転送を許可・不許可コントロール</a:t>
          </a:r>
          <a:endParaRPr kumimoji="1" lang="en-US" dirty="0"/>
        </a:p>
      </dgm:t>
    </dgm:pt>
    <dgm:pt modelId="{6B270663-5B18-4DD4-AB39-3B7A07DE444A}" type="parTrans" cxnId="{DB059183-58FD-4E95-9E37-7F29C456E151}">
      <dgm:prSet/>
      <dgm:spPr/>
      <dgm:t>
        <a:bodyPr/>
        <a:lstStyle/>
        <a:p>
          <a:endParaRPr kumimoji="1" lang="ja-JP" altLang="en-US"/>
        </a:p>
      </dgm:t>
    </dgm:pt>
    <dgm:pt modelId="{634F821F-5825-4E3E-8395-F3EEE1C601BF}" type="sibTrans" cxnId="{DB059183-58FD-4E95-9E37-7F29C456E151}">
      <dgm:prSet/>
      <dgm:spPr/>
      <dgm:t>
        <a:bodyPr/>
        <a:lstStyle/>
        <a:p>
          <a:endParaRPr kumimoji="1" lang="ja-JP" altLang="en-US"/>
        </a:p>
      </dgm:t>
    </dgm:pt>
    <dgm:pt modelId="{F26C96EB-7CD6-46D9-AC9E-4B9AD7E8F229}">
      <dgm:prSet/>
      <dgm:spPr/>
      <dgm:t>
        <a:bodyPr/>
        <a:lstStyle/>
        <a:p>
          <a:pPr rtl="0"/>
          <a:r>
            <a:rPr kumimoji="1" lang="ja-JP" dirty="0" smtClean="0"/>
            <a:t>企業</a:t>
          </a:r>
          <a:endParaRPr kumimoji="1" lang="en-US" dirty="0"/>
        </a:p>
      </dgm:t>
    </dgm:pt>
    <dgm:pt modelId="{4BD94414-1758-4532-8A1F-0BC142B7ACD7}" type="parTrans" cxnId="{4FFB1CC7-6F2E-4C50-B7F5-64D018364618}">
      <dgm:prSet/>
      <dgm:spPr/>
      <dgm:t>
        <a:bodyPr/>
        <a:lstStyle/>
        <a:p>
          <a:endParaRPr kumimoji="1" lang="ja-JP" altLang="en-US"/>
        </a:p>
      </dgm:t>
    </dgm:pt>
    <dgm:pt modelId="{E8860B97-175F-4C0B-B376-B97086502748}" type="sibTrans" cxnId="{4FFB1CC7-6F2E-4C50-B7F5-64D018364618}">
      <dgm:prSet/>
      <dgm:spPr/>
      <dgm:t>
        <a:bodyPr/>
        <a:lstStyle/>
        <a:p>
          <a:endParaRPr kumimoji="1" lang="ja-JP" altLang="en-US"/>
        </a:p>
      </dgm:t>
    </dgm:pt>
    <dgm:pt modelId="{617CB0D1-E6BF-4B2B-B6C7-F8CF9BE20BD2}">
      <dgm:prSet/>
      <dgm:spPr/>
      <dgm:t>
        <a:bodyPr/>
        <a:lstStyle/>
        <a:p>
          <a:pPr rtl="0"/>
          <a:r>
            <a:rPr kumimoji="1" lang="ja-JP" dirty="0" smtClean="0"/>
            <a:t>従業員に関する法定情報を行政に効率的に連携</a:t>
          </a:r>
          <a:endParaRPr kumimoji="1" lang="en-US" dirty="0"/>
        </a:p>
      </dgm:t>
    </dgm:pt>
    <dgm:pt modelId="{47F604CB-3E07-4B1E-8892-A740A5A3EE35}" type="parTrans" cxnId="{6AAC6DFE-02DD-4D94-A313-0D6CFE870C00}">
      <dgm:prSet/>
      <dgm:spPr/>
      <dgm:t>
        <a:bodyPr/>
        <a:lstStyle/>
        <a:p>
          <a:endParaRPr kumimoji="1" lang="ja-JP" altLang="en-US"/>
        </a:p>
      </dgm:t>
    </dgm:pt>
    <dgm:pt modelId="{0C2FE841-507E-4D8E-BA1B-7DAA65ECE2D7}" type="sibTrans" cxnId="{6AAC6DFE-02DD-4D94-A313-0D6CFE870C00}">
      <dgm:prSet/>
      <dgm:spPr/>
      <dgm:t>
        <a:bodyPr/>
        <a:lstStyle/>
        <a:p>
          <a:endParaRPr kumimoji="1" lang="ja-JP" altLang="en-US"/>
        </a:p>
      </dgm:t>
    </dgm:pt>
    <dgm:pt modelId="{93D869A3-27FB-41DE-B753-B5A6CF454444}">
      <dgm:prSet/>
      <dgm:spPr/>
      <dgm:t>
        <a:bodyPr/>
        <a:lstStyle/>
        <a:p>
          <a:pPr rtl="0"/>
          <a:r>
            <a:rPr kumimoji="1" lang="ja-JP" dirty="0" smtClean="0"/>
            <a:t>行政</a:t>
          </a:r>
          <a:endParaRPr kumimoji="1" lang="en-US" dirty="0"/>
        </a:p>
      </dgm:t>
    </dgm:pt>
    <dgm:pt modelId="{B3652DCF-5BEC-42C4-B471-DA998E072720}" type="parTrans" cxnId="{5EACD952-2B64-4722-AA62-3C56713CA46F}">
      <dgm:prSet/>
      <dgm:spPr/>
      <dgm:t>
        <a:bodyPr/>
        <a:lstStyle/>
        <a:p>
          <a:endParaRPr kumimoji="1" lang="ja-JP" altLang="en-US"/>
        </a:p>
      </dgm:t>
    </dgm:pt>
    <dgm:pt modelId="{E449623C-1B03-4E6C-8428-96392FDBB0D2}" type="sibTrans" cxnId="{5EACD952-2B64-4722-AA62-3C56713CA46F}">
      <dgm:prSet/>
      <dgm:spPr/>
      <dgm:t>
        <a:bodyPr/>
        <a:lstStyle/>
        <a:p>
          <a:endParaRPr kumimoji="1" lang="ja-JP" altLang="en-US"/>
        </a:p>
      </dgm:t>
    </dgm:pt>
    <dgm:pt modelId="{71F62E01-0641-4CA0-A38F-B02A9D44FC21}">
      <dgm:prSet/>
      <dgm:spPr/>
      <dgm:t>
        <a:bodyPr/>
        <a:lstStyle/>
        <a:p>
          <a:pPr rtl="0"/>
          <a:r>
            <a:rPr kumimoji="1" lang="ja-JP" dirty="0" smtClean="0"/>
            <a:t>情報連携による事務効率化</a:t>
          </a:r>
          <a:endParaRPr kumimoji="1" lang="en-US" dirty="0"/>
        </a:p>
      </dgm:t>
    </dgm:pt>
    <dgm:pt modelId="{5E75C1A2-DB66-4287-9B5A-3648FA043617}" type="parTrans" cxnId="{D38A6099-05FC-4E51-BD3F-095E5F31B784}">
      <dgm:prSet/>
      <dgm:spPr/>
      <dgm:t>
        <a:bodyPr/>
        <a:lstStyle/>
        <a:p>
          <a:endParaRPr kumimoji="1" lang="ja-JP" altLang="en-US"/>
        </a:p>
      </dgm:t>
    </dgm:pt>
    <dgm:pt modelId="{B5F47C05-283D-4AD8-B032-70D09A3559F5}" type="sibTrans" cxnId="{D38A6099-05FC-4E51-BD3F-095E5F31B784}">
      <dgm:prSet/>
      <dgm:spPr/>
      <dgm:t>
        <a:bodyPr/>
        <a:lstStyle/>
        <a:p>
          <a:endParaRPr kumimoji="1" lang="ja-JP" altLang="en-US"/>
        </a:p>
      </dgm:t>
    </dgm:pt>
    <dgm:pt modelId="{245B2AE7-CD3E-4EB4-AC1F-EE1990A9470F}">
      <dgm:prSet/>
      <dgm:spPr/>
      <dgm:t>
        <a:bodyPr/>
        <a:lstStyle/>
        <a:p>
          <a:pPr rtl="0"/>
          <a:r>
            <a:rPr kumimoji="1" lang="ja-JP" dirty="0" smtClean="0"/>
            <a:t>本当に必要としている人に届く社会保障</a:t>
          </a:r>
          <a:endParaRPr kumimoji="1" lang="en-US" dirty="0"/>
        </a:p>
      </dgm:t>
    </dgm:pt>
    <dgm:pt modelId="{3656107F-D8D7-4B2D-80BA-9543CCB7F872}" type="parTrans" cxnId="{73997B05-008F-48E4-97DF-8F27DFCA6C4D}">
      <dgm:prSet/>
      <dgm:spPr/>
      <dgm:t>
        <a:bodyPr/>
        <a:lstStyle/>
        <a:p>
          <a:endParaRPr kumimoji="1" lang="ja-JP" altLang="en-US"/>
        </a:p>
      </dgm:t>
    </dgm:pt>
    <dgm:pt modelId="{CFB1AE4F-D109-452F-AC1F-67EBECF74D82}" type="sibTrans" cxnId="{73997B05-008F-48E4-97DF-8F27DFCA6C4D}">
      <dgm:prSet/>
      <dgm:spPr/>
      <dgm:t>
        <a:bodyPr/>
        <a:lstStyle/>
        <a:p>
          <a:endParaRPr kumimoji="1" lang="ja-JP" altLang="en-US"/>
        </a:p>
      </dgm:t>
    </dgm:pt>
    <dgm:pt modelId="{C41AAED4-4532-4042-ACE4-EF0EBD567640}">
      <dgm:prSet/>
      <dgm:spPr/>
      <dgm:t>
        <a:bodyPr/>
        <a:lstStyle/>
        <a:p>
          <a:pPr rtl="0"/>
          <a:r>
            <a:rPr kumimoji="1" lang="en-US" altLang="ja-JP" dirty="0" smtClean="0"/>
            <a:t>(</a:t>
          </a:r>
          <a:r>
            <a:rPr kumimoji="1" lang="ja-JP" dirty="0" smtClean="0"/>
            <a:t>税収増</a:t>
          </a:r>
          <a:r>
            <a:rPr kumimoji="1" lang="en-US" altLang="ja-JP" dirty="0" smtClean="0"/>
            <a:t>)</a:t>
          </a:r>
          <a:endParaRPr kumimoji="1" lang="ja-JP" dirty="0"/>
        </a:p>
      </dgm:t>
    </dgm:pt>
    <dgm:pt modelId="{FEDFED8E-0432-49B4-AE12-EEEB5AEC4A6E}" type="parTrans" cxnId="{4EA76321-B819-4BC3-AF16-C8CD601FBC52}">
      <dgm:prSet/>
      <dgm:spPr/>
      <dgm:t>
        <a:bodyPr/>
        <a:lstStyle/>
        <a:p>
          <a:endParaRPr kumimoji="1" lang="ja-JP" altLang="en-US"/>
        </a:p>
      </dgm:t>
    </dgm:pt>
    <dgm:pt modelId="{4DE745C0-C2FF-45FB-A7ED-F2823018A281}" type="sibTrans" cxnId="{4EA76321-B819-4BC3-AF16-C8CD601FBC52}">
      <dgm:prSet/>
      <dgm:spPr/>
      <dgm:t>
        <a:bodyPr/>
        <a:lstStyle/>
        <a:p>
          <a:endParaRPr kumimoji="1" lang="ja-JP" altLang="en-US"/>
        </a:p>
      </dgm:t>
    </dgm:pt>
    <dgm:pt modelId="{95F2F7D2-9446-4869-9A6C-637272CEF18A}">
      <dgm:prSet/>
      <dgm:spPr/>
      <dgm:t>
        <a:bodyPr/>
        <a:lstStyle/>
        <a:p>
          <a:pPr rtl="0"/>
          <a:r>
            <a:rPr kumimoji="1" lang="ja-JP" altLang="en-US" dirty="0" smtClean="0"/>
            <a:t>顧客の存在情報確認</a:t>
          </a:r>
          <a:endParaRPr kumimoji="1" lang="en-US" dirty="0"/>
        </a:p>
      </dgm:t>
    </dgm:pt>
    <dgm:pt modelId="{F3AA9806-CFB1-47CF-A5BF-A4B01479B6A4}" type="parTrans" cxnId="{C33D4EEA-4604-470C-A676-8B9E15FA53B6}">
      <dgm:prSet/>
      <dgm:spPr/>
      <dgm:t>
        <a:bodyPr/>
        <a:lstStyle/>
        <a:p>
          <a:endParaRPr kumimoji="1" lang="ja-JP" altLang="en-US"/>
        </a:p>
      </dgm:t>
    </dgm:pt>
    <dgm:pt modelId="{BFFEFD57-C9BE-4BD4-91BF-C24B9C06030C}" type="sibTrans" cxnId="{C33D4EEA-4604-470C-A676-8B9E15FA53B6}">
      <dgm:prSet/>
      <dgm:spPr/>
      <dgm:t>
        <a:bodyPr/>
        <a:lstStyle/>
        <a:p>
          <a:endParaRPr kumimoji="1" lang="ja-JP" altLang="en-US"/>
        </a:p>
      </dgm:t>
    </dgm:pt>
    <dgm:pt modelId="{BA2373D0-3F91-46A9-9B93-622F956B6A1A}">
      <dgm:prSet/>
      <dgm:spPr/>
      <dgm:t>
        <a:bodyPr/>
        <a:lstStyle/>
        <a:p>
          <a:pPr rtl="0"/>
          <a:r>
            <a:rPr kumimoji="1" lang="ja-JP" altLang="en-US" dirty="0" smtClean="0"/>
            <a:t>身元確認の効率化</a:t>
          </a:r>
          <a:endParaRPr kumimoji="1" lang="en-US" dirty="0"/>
        </a:p>
      </dgm:t>
    </dgm:pt>
    <dgm:pt modelId="{2DD8F56C-BCAF-43F0-84EF-1B17F11BDA27}" type="parTrans" cxnId="{0A246A9E-02BF-4799-A0F2-2252A7888D0A}">
      <dgm:prSet/>
      <dgm:spPr/>
      <dgm:t>
        <a:bodyPr/>
        <a:lstStyle/>
        <a:p>
          <a:endParaRPr kumimoji="1" lang="ja-JP" altLang="en-US"/>
        </a:p>
      </dgm:t>
    </dgm:pt>
    <dgm:pt modelId="{C45E09B0-743F-441C-8001-3217E957B27D}" type="sibTrans" cxnId="{0A246A9E-02BF-4799-A0F2-2252A7888D0A}">
      <dgm:prSet/>
      <dgm:spPr/>
      <dgm:t>
        <a:bodyPr/>
        <a:lstStyle/>
        <a:p>
          <a:endParaRPr kumimoji="1" lang="ja-JP" altLang="en-US"/>
        </a:p>
      </dgm:t>
    </dgm:pt>
    <dgm:pt modelId="{EF0996DA-E93D-4711-8660-A803B7DD4876}" type="pres">
      <dgm:prSet presAssocID="{A7BC28F4-A895-408A-9FA9-986A34273AB5}" presName="linearFlow" presStyleCnt="0">
        <dgm:presLayoutVars>
          <dgm:dir/>
          <dgm:resizeHandles val="exact"/>
        </dgm:presLayoutVars>
      </dgm:prSet>
      <dgm:spPr/>
      <dgm:t>
        <a:bodyPr/>
        <a:lstStyle/>
        <a:p>
          <a:endParaRPr kumimoji="1" lang="ja-JP" altLang="en-US"/>
        </a:p>
      </dgm:t>
    </dgm:pt>
    <dgm:pt modelId="{CC41AD3E-6399-4516-BFE6-B1F7A5B7CD83}" type="pres">
      <dgm:prSet presAssocID="{43C0A004-6963-4EAC-882E-710881381C93}" presName="composite" presStyleCnt="0"/>
      <dgm:spPr/>
    </dgm:pt>
    <dgm:pt modelId="{ED3B177E-BF5F-4A22-9C8A-E1C6B2BC926F}" type="pres">
      <dgm:prSet presAssocID="{43C0A004-6963-4EAC-882E-710881381C93}" presName="imgShp" presStyleLbl="fgImgPlace1" presStyleIdx="0" presStyleCnt="3" custLinFactNeighborX="-15367" custLinFactNeighborY="-1544"/>
      <dgm:spPr>
        <a:blipFill rotWithShape="0">
          <a:blip xmlns:r="http://schemas.openxmlformats.org/officeDocument/2006/relationships" r:embed="rId1"/>
          <a:stretch>
            <a:fillRect/>
          </a:stretch>
        </a:blipFill>
        <a:ln>
          <a:solidFill>
            <a:schemeClr val="bg1"/>
          </a:solidFill>
        </a:ln>
      </dgm:spPr>
    </dgm:pt>
    <dgm:pt modelId="{CE734AC0-CA16-4638-9A2E-274E819E32F7}" type="pres">
      <dgm:prSet presAssocID="{43C0A004-6963-4EAC-882E-710881381C93}" presName="txShp" presStyleLbl="node1" presStyleIdx="0" presStyleCnt="3" custScaleX="125927" custLinFactNeighborX="6969" custLinFactNeighborY="1681">
        <dgm:presLayoutVars>
          <dgm:bulletEnabled val="1"/>
        </dgm:presLayoutVars>
      </dgm:prSet>
      <dgm:spPr/>
      <dgm:t>
        <a:bodyPr/>
        <a:lstStyle/>
        <a:p>
          <a:endParaRPr kumimoji="1" lang="ja-JP" altLang="en-US"/>
        </a:p>
      </dgm:t>
    </dgm:pt>
    <dgm:pt modelId="{F317109C-B91C-415D-A356-83F8A3AE106C}" type="pres">
      <dgm:prSet presAssocID="{DB7C4467-1725-48EF-8EF3-1C94C43A2330}" presName="spacing" presStyleCnt="0"/>
      <dgm:spPr/>
    </dgm:pt>
    <dgm:pt modelId="{008452C6-FFED-45CF-BC53-7C0889AFC1EA}" type="pres">
      <dgm:prSet presAssocID="{F26C96EB-7CD6-46D9-AC9E-4B9AD7E8F229}" presName="composite" presStyleCnt="0"/>
      <dgm:spPr/>
    </dgm:pt>
    <dgm:pt modelId="{739FAE8A-A194-4B40-A34B-0E75C5E600C0}" type="pres">
      <dgm:prSet presAssocID="{F26C96EB-7CD6-46D9-AC9E-4B9AD7E8F229}" presName="imgShp" presStyleLbl="fgImgPlace1" presStyleIdx="1" presStyleCnt="3" custLinFactNeighborX="-13625" custLinFactNeighborY="1681"/>
      <dgm:spPr>
        <a:blipFill rotWithShape="0">
          <a:blip xmlns:r="http://schemas.openxmlformats.org/officeDocument/2006/relationships" r:embed="rId2"/>
          <a:stretch>
            <a:fillRect/>
          </a:stretch>
        </a:blipFill>
      </dgm:spPr>
    </dgm:pt>
    <dgm:pt modelId="{50B87221-AAF4-4213-9B11-7DA50D56F3B2}" type="pres">
      <dgm:prSet presAssocID="{F26C96EB-7CD6-46D9-AC9E-4B9AD7E8F229}" presName="txShp" presStyleLbl="node1" presStyleIdx="1" presStyleCnt="3" custScaleX="122514" custLinFactNeighborX="6969" custLinFactNeighborY="1681">
        <dgm:presLayoutVars>
          <dgm:bulletEnabled val="1"/>
        </dgm:presLayoutVars>
      </dgm:prSet>
      <dgm:spPr/>
      <dgm:t>
        <a:bodyPr/>
        <a:lstStyle/>
        <a:p>
          <a:endParaRPr kumimoji="1" lang="ja-JP" altLang="en-US"/>
        </a:p>
      </dgm:t>
    </dgm:pt>
    <dgm:pt modelId="{81013C37-A950-4D6A-986D-D3D5FF595A8E}" type="pres">
      <dgm:prSet presAssocID="{E8860B97-175F-4C0B-B376-B97086502748}" presName="spacing" presStyleCnt="0"/>
      <dgm:spPr/>
    </dgm:pt>
    <dgm:pt modelId="{B490C253-2878-45EA-99EF-9EDCE2849007}" type="pres">
      <dgm:prSet presAssocID="{93D869A3-27FB-41DE-B753-B5A6CF454444}" presName="composite" presStyleCnt="0"/>
      <dgm:spPr/>
    </dgm:pt>
    <dgm:pt modelId="{81EDFE9C-C306-4794-B328-56C4BB8CB3BA}" type="pres">
      <dgm:prSet presAssocID="{93D869A3-27FB-41DE-B753-B5A6CF454444}" presName="imgShp" presStyleLbl="fgImgPlace1" presStyleIdx="2" presStyleCnt="3" custLinFactNeighborX="-20121" custLinFactNeighborY="153"/>
      <dgm:spPr>
        <a:blipFill rotWithShape="0">
          <a:blip xmlns:r="http://schemas.openxmlformats.org/officeDocument/2006/relationships" r:embed="rId3"/>
          <a:stretch>
            <a:fillRect/>
          </a:stretch>
        </a:blipFill>
      </dgm:spPr>
    </dgm:pt>
    <dgm:pt modelId="{DD533EE9-8DC8-47A6-9609-EF0B1FDAA6E9}" type="pres">
      <dgm:prSet presAssocID="{93D869A3-27FB-41DE-B753-B5A6CF454444}" presName="txShp" presStyleLbl="node1" presStyleIdx="2" presStyleCnt="3" custScaleX="119626" custLinFactNeighborX="6969" custLinFactNeighborY="263">
        <dgm:presLayoutVars>
          <dgm:bulletEnabled val="1"/>
        </dgm:presLayoutVars>
      </dgm:prSet>
      <dgm:spPr/>
      <dgm:t>
        <a:bodyPr/>
        <a:lstStyle/>
        <a:p>
          <a:endParaRPr kumimoji="1" lang="ja-JP" altLang="en-US"/>
        </a:p>
      </dgm:t>
    </dgm:pt>
  </dgm:ptLst>
  <dgm:cxnLst>
    <dgm:cxn modelId="{6C259BC6-D116-44C2-9A0E-D1A80C5F6AC1}" type="presOf" srcId="{C41AAED4-4532-4042-ACE4-EF0EBD567640}" destId="{DD533EE9-8DC8-47A6-9609-EF0B1FDAA6E9}" srcOrd="0" destOrd="3" presId="urn:microsoft.com/office/officeart/2005/8/layout/vList3"/>
    <dgm:cxn modelId="{1E31ED52-0F40-4916-9CF7-97A2FCC24647}" type="presOf" srcId="{BA2373D0-3F91-46A9-9B93-622F956B6A1A}" destId="{50B87221-AAF4-4213-9B11-7DA50D56F3B2}" srcOrd="0" destOrd="3" presId="urn:microsoft.com/office/officeart/2005/8/layout/vList3"/>
    <dgm:cxn modelId="{6BFCF858-A91C-488D-B995-96F01D7846E1}" type="presOf" srcId="{617CB0D1-E6BF-4B2B-B6C7-F8CF9BE20BD2}" destId="{50B87221-AAF4-4213-9B11-7DA50D56F3B2}" srcOrd="0" destOrd="1" presId="urn:microsoft.com/office/officeart/2005/8/layout/vList3"/>
    <dgm:cxn modelId="{D38A6099-05FC-4E51-BD3F-095E5F31B784}" srcId="{93D869A3-27FB-41DE-B753-B5A6CF454444}" destId="{71F62E01-0641-4CA0-A38F-B02A9D44FC21}" srcOrd="0" destOrd="0" parTransId="{5E75C1A2-DB66-4287-9B5A-3648FA043617}" sibTransId="{B5F47C05-283D-4AD8-B032-70D09A3559F5}"/>
    <dgm:cxn modelId="{7603795C-315C-4B50-9E3B-82598B8D9AD6}" type="presOf" srcId="{43C0A004-6963-4EAC-882E-710881381C93}" destId="{CE734AC0-CA16-4638-9A2E-274E819E32F7}" srcOrd="0" destOrd="0" presId="urn:microsoft.com/office/officeart/2005/8/layout/vList3"/>
    <dgm:cxn modelId="{5EACD952-2B64-4722-AA62-3C56713CA46F}" srcId="{A7BC28F4-A895-408A-9FA9-986A34273AB5}" destId="{93D869A3-27FB-41DE-B753-B5A6CF454444}" srcOrd="2" destOrd="0" parTransId="{B3652DCF-5BEC-42C4-B471-DA998E072720}" sibTransId="{E449623C-1B03-4E6C-8428-96392FDBB0D2}"/>
    <dgm:cxn modelId="{73997B05-008F-48E4-97DF-8F27DFCA6C4D}" srcId="{93D869A3-27FB-41DE-B753-B5A6CF454444}" destId="{245B2AE7-CD3E-4EB4-AC1F-EE1990A9470F}" srcOrd="1" destOrd="0" parTransId="{3656107F-D8D7-4B2D-80BA-9543CCB7F872}" sibTransId="{CFB1AE4F-D109-452F-AC1F-67EBECF74D82}"/>
    <dgm:cxn modelId="{3F4E623B-CAF1-4DB5-90AD-458125EC87A2}" srcId="{A7BC28F4-A895-408A-9FA9-986A34273AB5}" destId="{43C0A004-6963-4EAC-882E-710881381C93}" srcOrd="0" destOrd="0" parTransId="{8966381A-5DF3-443E-9C5F-06C9FD565669}" sibTransId="{DB7C4467-1725-48EF-8EF3-1C94C43A2330}"/>
    <dgm:cxn modelId="{DB059183-58FD-4E95-9E37-7F29C456E151}" srcId="{43C0A004-6963-4EAC-882E-710881381C93}" destId="{E94485CC-8852-4598-8EDD-DCA0B52AF770}" srcOrd="2" destOrd="0" parTransId="{6B270663-5B18-4DD4-AB39-3B7A07DE444A}" sibTransId="{634F821F-5825-4E3E-8395-F3EEE1C601BF}"/>
    <dgm:cxn modelId="{D3553B83-F9F0-4675-9B03-32135F8BFE78}" type="presOf" srcId="{71F62E01-0641-4CA0-A38F-B02A9D44FC21}" destId="{DD533EE9-8DC8-47A6-9609-EF0B1FDAA6E9}" srcOrd="0" destOrd="1" presId="urn:microsoft.com/office/officeart/2005/8/layout/vList3"/>
    <dgm:cxn modelId="{2BA0656C-947E-4171-8657-472DD0261B89}" type="presOf" srcId="{93D869A3-27FB-41DE-B753-B5A6CF454444}" destId="{DD533EE9-8DC8-47A6-9609-EF0B1FDAA6E9}" srcOrd="0" destOrd="0" presId="urn:microsoft.com/office/officeart/2005/8/layout/vList3"/>
    <dgm:cxn modelId="{F7182E30-D6A1-4FB3-BA1D-1C8E2AF88527}" type="presOf" srcId="{E94485CC-8852-4598-8EDD-DCA0B52AF770}" destId="{CE734AC0-CA16-4638-9A2E-274E819E32F7}" srcOrd="0" destOrd="3" presId="urn:microsoft.com/office/officeart/2005/8/layout/vList3"/>
    <dgm:cxn modelId="{0B6F55E5-C357-46D0-B223-AA518994EF62}" type="presOf" srcId="{C2148744-9082-486E-B509-3736CAC56D41}" destId="{CE734AC0-CA16-4638-9A2E-274E819E32F7}" srcOrd="0" destOrd="1" presId="urn:microsoft.com/office/officeart/2005/8/layout/vList3"/>
    <dgm:cxn modelId="{0A246A9E-02BF-4799-A0F2-2252A7888D0A}" srcId="{F26C96EB-7CD6-46D9-AC9E-4B9AD7E8F229}" destId="{BA2373D0-3F91-46A9-9B93-622F956B6A1A}" srcOrd="2" destOrd="0" parTransId="{2DD8F56C-BCAF-43F0-84EF-1B17F11BDA27}" sibTransId="{C45E09B0-743F-441C-8001-3217E957B27D}"/>
    <dgm:cxn modelId="{982FB963-D297-4944-98F7-D0C253247438}" srcId="{43C0A004-6963-4EAC-882E-710881381C93}" destId="{F07D7169-F9A2-49FC-AFC0-13BDBA5C190C}" srcOrd="1" destOrd="0" parTransId="{75BB7FF1-6B46-4B37-97F2-5DCF189CBF00}" sibTransId="{52176258-2884-4C08-AA32-740E132B6EE3}"/>
    <dgm:cxn modelId="{C33D4EEA-4604-470C-A676-8B9E15FA53B6}" srcId="{F26C96EB-7CD6-46D9-AC9E-4B9AD7E8F229}" destId="{95F2F7D2-9446-4869-9A6C-637272CEF18A}" srcOrd="1" destOrd="0" parTransId="{F3AA9806-CFB1-47CF-A5BF-A4B01479B6A4}" sibTransId="{BFFEFD57-C9BE-4BD4-91BF-C24B9C06030C}"/>
    <dgm:cxn modelId="{E673F304-99F0-469B-B302-0D59A79A09D4}" type="presOf" srcId="{95F2F7D2-9446-4869-9A6C-637272CEF18A}" destId="{50B87221-AAF4-4213-9B11-7DA50D56F3B2}" srcOrd="0" destOrd="2" presId="urn:microsoft.com/office/officeart/2005/8/layout/vList3"/>
    <dgm:cxn modelId="{C257B89E-2021-4E31-8A2B-B6BDC3E4B67E}" type="presOf" srcId="{245B2AE7-CD3E-4EB4-AC1F-EE1990A9470F}" destId="{DD533EE9-8DC8-47A6-9609-EF0B1FDAA6E9}" srcOrd="0" destOrd="2" presId="urn:microsoft.com/office/officeart/2005/8/layout/vList3"/>
    <dgm:cxn modelId="{6AAC6DFE-02DD-4D94-A313-0D6CFE870C00}" srcId="{F26C96EB-7CD6-46D9-AC9E-4B9AD7E8F229}" destId="{617CB0D1-E6BF-4B2B-B6C7-F8CF9BE20BD2}" srcOrd="0" destOrd="0" parTransId="{47F604CB-3E07-4B1E-8892-A740A5A3EE35}" sibTransId="{0C2FE841-507E-4D8E-BA1B-7DAA65ECE2D7}"/>
    <dgm:cxn modelId="{4FFB1CC7-6F2E-4C50-B7F5-64D018364618}" srcId="{A7BC28F4-A895-408A-9FA9-986A34273AB5}" destId="{F26C96EB-7CD6-46D9-AC9E-4B9AD7E8F229}" srcOrd="1" destOrd="0" parTransId="{4BD94414-1758-4532-8A1F-0BC142B7ACD7}" sibTransId="{E8860B97-175F-4C0B-B376-B97086502748}"/>
    <dgm:cxn modelId="{4EA76321-B819-4BC3-AF16-C8CD601FBC52}" srcId="{93D869A3-27FB-41DE-B753-B5A6CF454444}" destId="{C41AAED4-4532-4042-ACE4-EF0EBD567640}" srcOrd="2" destOrd="0" parTransId="{FEDFED8E-0432-49B4-AE12-EEEB5AEC4A6E}" sibTransId="{4DE745C0-C2FF-45FB-A7ED-F2823018A281}"/>
    <dgm:cxn modelId="{576CBE01-1971-424E-ACE6-F5229D17748A}" type="presOf" srcId="{A7BC28F4-A895-408A-9FA9-986A34273AB5}" destId="{EF0996DA-E93D-4711-8660-A803B7DD4876}" srcOrd="0" destOrd="0" presId="urn:microsoft.com/office/officeart/2005/8/layout/vList3"/>
    <dgm:cxn modelId="{F04EADE7-E277-40DD-8784-124AD52A5E62}" srcId="{43C0A004-6963-4EAC-882E-710881381C93}" destId="{C2148744-9082-486E-B509-3736CAC56D41}" srcOrd="0" destOrd="0" parTransId="{2602C643-9E92-4E86-921C-9679171B6268}" sibTransId="{22AF4002-217A-44C4-BE42-B29A8C7A9649}"/>
    <dgm:cxn modelId="{1A9AC5CB-DA2A-4D1D-A0C9-D94F7AB288DB}" type="presOf" srcId="{F26C96EB-7CD6-46D9-AC9E-4B9AD7E8F229}" destId="{50B87221-AAF4-4213-9B11-7DA50D56F3B2}" srcOrd="0" destOrd="0" presId="urn:microsoft.com/office/officeart/2005/8/layout/vList3"/>
    <dgm:cxn modelId="{86F4D043-623C-4821-8C98-9E93496463ED}" type="presOf" srcId="{F07D7169-F9A2-49FC-AFC0-13BDBA5C190C}" destId="{CE734AC0-CA16-4638-9A2E-274E819E32F7}" srcOrd="0" destOrd="2" presId="urn:microsoft.com/office/officeart/2005/8/layout/vList3"/>
    <dgm:cxn modelId="{FF8CD588-7B00-4700-BFAB-AA8562BA78D1}" type="presParOf" srcId="{EF0996DA-E93D-4711-8660-A803B7DD4876}" destId="{CC41AD3E-6399-4516-BFE6-B1F7A5B7CD83}" srcOrd="0" destOrd="0" presId="urn:microsoft.com/office/officeart/2005/8/layout/vList3"/>
    <dgm:cxn modelId="{E7BB535E-EAB2-45AF-8E8C-14BE99E60209}" type="presParOf" srcId="{CC41AD3E-6399-4516-BFE6-B1F7A5B7CD83}" destId="{ED3B177E-BF5F-4A22-9C8A-E1C6B2BC926F}" srcOrd="0" destOrd="0" presId="urn:microsoft.com/office/officeart/2005/8/layout/vList3"/>
    <dgm:cxn modelId="{D4663924-663B-4172-B925-C164949CC0F2}" type="presParOf" srcId="{CC41AD3E-6399-4516-BFE6-B1F7A5B7CD83}" destId="{CE734AC0-CA16-4638-9A2E-274E819E32F7}" srcOrd="1" destOrd="0" presId="urn:microsoft.com/office/officeart/2005/8/layout/vList3"/>
    <dgm:cxn modelId="{7AF08A3B-B8C0-421F-9D01-90CF3838E12E}" type="presParOf" srcId="{EF0996DA-E93D-4711-8660-A803B7DD4876}" destId="{F317109C-B91C-415D-A356-83F8A3AE106C}" srcOrd="1" destOrd="0" presId="urn:microsoft.com/office/officeart/2005/8/layout/vList3"/>
    <dgm:cxn modelId="{98F777E2-E0E3-4D76-983B-A7F08FD41EBB}" type="presParOf" srcId="{EF0996DA-E93D-4711-8660-A803B7DD4876}" destId="{008452C6-FFED-45CF-BC53-7C0889AFC1EA}" srcOrd="2" destOrd="0" presId="urn:microsoft.com/office/officeart/2005/8/layout/vList3"/>
    <dgm:cxn modelId="{9A2AF86C-18D2-43F7-AB85-6DC37307E186}" type="presParOf" srcId="{008452C6-FFED-45CF-BC53-7C0889AFC1EA}" destId="{739FAE8A-A194-4B40-A34B-0E75C5E600C0}" srcOrd="0" destOrd="0" presId="urn:microsoft.com/office/officeart/2005/8/layout/vList3"/>
    <dgm:cxn modelId="{A8BE0CB7-C960-4A0C-8173-F10010D01E3F}" type="presParOf" srcId="{008452C6-FFED-45CF-BC53-7C0889AFC1EA}" destId="{50B87221-AAF4-4213-9B11-7DA50D56F3B2}" srcOrd="1" destOrd="0" presId="urn:microsoft.com/office/officeart/2005/8/layout/vList3"/>
    <dgm:cxn modelId="{D5199488-D55F-4847-989A-1DE358AF9623}" type="presParOf" srcId="{EF0996DA-E93D-4711-8660-A803B7DD4876}" destId="{81013C37-A950-4D6A-986D-D3D5FF595A8E}" srcOrd="3" destOrd="0" presId="urn:microsoft.com/office/officeart/2005/8/layout/vList3"/>
    <dgm:cxn modelId="{A4D021DD-D28F-4FEC-A5E3-C4813AD505D3}" type="presParOf" srcId="{EF0996DA-E93D-4711-8660-A803B7DD4876}" destId="{B490C253-2878-45EA-99EF-9EDCE2849007}" srcOrd="4" destOrd="0" presId="urn:microsoft.com/office/officeart/2005/8/layout/vList3"/>
    <dgm:cxn modelId="{B6F17ACF-DD54-40B4-8A03-42046AD50A1B}" type="presParOf" srcId="{B490C253-2878-45EA-99EF-9EDCE2849007}" destId="{81EDFE9C-C306-4794-B328-56C4BB8CB3BA}" srcOrd="0" destOrd="0" presId="urn:microsoft.com/office/officeart/2005/8/layout/vList3"/>
    <dgm:cxn modelId="{6E8AF609-52AD-4ADA-8517-53BEBEFB3D3F}" type="presParOf" srcId="{B490C253-2878-45EA-99EF-9EDCE2849007}" destId="{DD533EE9-8DC8-47A6-9609-EF0B1FDAA6E9}" srcOrd="1" destOrd="0" presId="urn:microsoft.com/office/officeart/2005/8/layout/vLis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30B9E9F-D055-4ECB-B3F2-320CEF51843C}"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kumimoji="1" lang="ja-JP" altLang="en-US"/>
        </a:p>
      </dgm:t>
    </dgm:pt>
    <dgm:pt modelId="{91C123F0-EDC4-489F-B5F8-9D6EB23DDD93}">
      <dgm:prSet/>
      <dgm:spPr/>
      <dgm:t>
        <a:bodyPr/>
        <a:lstStyle/>
        <a:p>
          <a:pPr rtl="0"/>
          <a:r>
            <a:rPr lang="ja-JP" dirty="0" smtClean="0"/>
            <a:t>ばらばらなフォーマット　→　標準化</a:t>
          </a:r>
          <a:endParaRPr lang="en-US" dirty="0"/>
        </a:p>
      </dgm:t>
    </dgm:pt>
    <dgm:pt modelId="{59043A93-C6E0-4828-A596-1D286ED6FA25}" type="parTrans" cxnId="{F0D7327E-81E1-4449-8238-064070740123}">
      <dgm:prSet/>
      <dgm:spPr/>
      <dgm:t>
        <a:bodyPr/>
        <a:lstStyle/>
        <a:p>
          <a:endParaRPr lang="ja-JP" altLang="en-US"/>
        </a:p>
      </dgm:t>
    </dgm:pt>
    <dgm:pt modelId="{0A07A7F1-8D58-4CF4-80D9-19207D3A02F6}" type="sibTrans" cxnId="{F0D7327E-81E1-4449-8238-064070740123}">
      <dgm:prSet/>
      <dgm:spPr/>
      <dgm:t>
        <a:bodyPr/>
        <a:lstStyle/>
        <a:p>
          <a:endParaRPr lang="ja-JP" altLang="en-US"/>
        </a:p>
      </dgm:t>
    </dgm:pt>
    <dgm:pt modelId="{4140C01C-39FF-45D6-88D1-91287E062EA4}">
      <dgm:prSet/>
      <dgm:spPr/>
      <dgm:t>
        <a:bodyPr/>
        <a:lstStyle/>
        <a:p>
          <a:pPr rtl="0"/>
          <a:r>
            <a:rPr lang="ja-JP" dirty="0" smtClean="0"/>
            <a:t>ばらばらな受付手順　→　標準化</a:t>
          </a:r>
          <a:endParaRPr lang="en-US" dirty="0"/>
        </a:p>
      </dgm:t>
    </dgm:pt>
    <dgm:pt modelId="{EF06AA3F-9444-4D80-9ABD-6D0A00232D28}" type="parTrans" cxnId="{A36CCED2-0B20-47BF-B829-608E61979675}">
      <dgm:prSet/>
      <dgm:spPr/>
      <dgm:t>
        <a:bodyPr/>
        <a:lstStyle/>
        <a:p>
          <a:endParaRPr lang="ja-JP" altLang="en-US"/>
        </a:p>
      </dgm:t>
    </dgm:pt>
    <dgm:pt modelId="{5317768C-6BB6-4F66-A026-408B61949870}" type="sibTrans" cxnId="{A36CCED2-0B20-47BF-B829-608E61979675}">
      <dgm:prSet/>
      <dgm:spPr/>
      <dgm:t>
        <a:bodyPr/>
        <a:lstStyle/>
        <a:p>
          <a:endParaRPr lang="ja-JP" altLang="en-US"/>
        </a:p>
      </dgm:t>
    </dgm:pt>
    <dgm:pt modelId="{771BC7A6-6F52-45C2-B77F-9EAA1F0AE6AE}">
      <dgm:prSet/>
      <dgm:spPr/>
      <dgm:t>
        <a:bodyPr/>
        <a:lstStyle/>
        <a:p>
          <a:pPr rtl="0"/>
          <a:r>
            <a:rPr lang="ja-JP" dirty="0" smtClean="0"/>
            <a:t>紙</a:t>
          </a:r>
          <a:r>
            <a:rPr lang="en-US" altLang="ja-JP" dirty="0" smtClean="0"/>
            <a:t/>
          </a:r>
          <a:br>
            <a:rPr lang="en-US" altLang="ja-JP" dirty="0" smtClean="0"/>
          </a:br>
          <a:r>
            <a:rPr lang="ja-JP" altLang="en-US" dirty="0" smtClean="0"/>
            <a:t>↓</a:t>
          </a:r>
          <a:endParaRPr lang="en-US" altLang="ja-JP" dirty="0" smtClean="0"/>
        </a:p>
        <a:p>
          <a:pPr rtl="0"/>
          <a:r>
            <a:rPr lang="ja-JP" dirty="0" smtClean="0"/>
            <a:t>電子化</a:t>
          </a:r>
          <a:endParaRPr lang="en-US" dirty="0"/>
        </a:p>
      </dgm:t>
    </dgm:pt>
    <dgm:pt modelId="{E7BBB906-9A57-49B1-AFAA-0D1F692B05CD}" type="parTrans" cxnId="{5F86BFD0-6D40-4BEC-9B00-90A51FD58AA3}">
      <dgm:prSet/>
      <dgm:spPr/>
      <dgm:t>
        <a:bodyPr/>
        <a:lstStyle/>
        <a:p>
          <a:endParaRPr lang="ja-JP" altLang="en-US"/>
        </a:p>
      </dgm:t>
    </dgm:pt>
    <dgm:pt modelId="{377288BB-FFA2-4150-9B43-B39AC35CF656}" type="sibTrans" cxnId="{5F86BFD0-6D40-4BEC-9B00-90A51FD58AA3}">
      <dgm:prSet/>
      <dgm:spPr/>
      <dgm:t>
        <a:bodyPr/>
        <a:lstStyle/>
        <a:p>
          <a:endParaRPr lang="ja-JP" altLang="en-US"/>
        </a:p>
      </dgm:t>
    </dgm:pt>
    <dgm:pt modelId="{438699C2-F5C7-4F0E-B9A7-00B1804C6600}">
      <dgm:prSet/>
      <dgm:spPr/>
      <dgm:t>
        <a:bodyPr/>
        <a:lstStyle/>
        <a:p>
          <a:pPr rtl="0"/>
          <a:r>
            <a:rPr lang="ja-JP" dirty="0" smtClean="0"/>
            <a:t>ワークフロー内の各主体の</a:t>
          </a:r>
          <a:r>
            <a:rPr lang="ja-JP" altLang="en-US" dirty="0" smtClean="0"/>
            <a:t>安全な</a:t>
          </a:r>
          <a:r>
            <a:rPr lang="ja-JP" dirty="0" smtClean="0"/>
            <a:t>識別</a:t>
          </a:r>
          <a:endParaRPr lang="en-US" dirty="0"/>
        </a:p>
      </dgm:t>
    </dgm:pt>
    <dgm:pt modelId="{2BD8F0A9-7451-4A94-857D-AA97733DAFC7}" type="parTrans" cxnId="{F62DF6B2-DC3F-4E0F-A7F0-108652E82488}">
      <dgm:prSet/>
      <dgm:spPr/>
      <dgm:t>
        <a:bodyPr/>
        <a:lstStyle/>
        <a:p>
          <a:endParaRPr lang="ja-JP" altLang="en-US"/>
        </a:p>
      </dgm:t>
    </dgm:pt>
    <dgm:pt modelId="{3B95F99B-5C94-448A-B64A-0743296E6332}" type="sibTrans" cxnId="{F62DF6B2-DC3F-4E0F-A7F0-108652E82488}">
      <dgm:prSet/>
      <dgm:spPr/>
      <dgm:t>
        <a:bodyPr/>
        <a:lstStyle/>
        <a:p>
          <a:endParaRPr lang="ja-JP" altLang="en-US"/>
        </a:p>
      </dgm:t>
    </dgm:pt>
    <dgm:pt modelId="{24E72417-5F4F-4735-8323-0F8839598F80}">
      <dgm:prSet/>
      <dgm:spPr/>
      <dgm:t>
        <a:bodyPr/>
        <a:lstStyle/>
        <a:p>
          <a:pPr rtl="0"/>
          <a:r>
            <a:rPr lang="ja-JP" altLang="en-US" dirty="0" smtClean="0"/>
            <a:t>ユーザーによる同意・転送制御</a:t>
          </a:r>
          <a:endParaRPr lang="en-US" dirty="0"/>
        </a:p>
      </dgm:t>
    </dgm:pt>
    <dgm:pt modelId="{111798FC-772F-4835-8D3F-C73437C50B65}" type="parTrans" cxnId="{AFB47C3D-4803-4443-BFAC-BC4B345FAD6C}">
      <dgm:prSet/>
      <dgm:spPr/>
      <dgm:t>
        <a:bodyPr/>
        <a:lstStyle/>
        <a:p>
          <a:endParaRPr kumimoji="1" lang="ja-JP" altLang="en-US"/>
        </a:p>
      </dgm:t>
    </dgm:pt>
    <dgm:pt modelId="{0B8B7EFC-5281-4CBE-8291-F94C572B0E85}" type="sibTrans" cxnId="{AFB47C3D-4803-4443-BFAC-BC4B345FAD6C}">
      <dgm:prSet/>
      <dgm:spPr/>
      <dgm:t>
        <a:bodyPr/>
        <a:lstStyle/>
        <a:p>
          <a:endParaRPr kumimoji="1" lang="ja-JP" altLang="en-US"/>
        </a:p>
      </dgm:t>
    </dgm:pt>
    <dgm:pt modelId="{8580EC5E-E50E-4BB9-81C1-85630D61D704}" type="pres">
      <dgm:prSet presAssocID="{D30B9E9F-D055-4ECB-B3F2-320CEF51843C}" presName="Name0" presStyleCnt="0">
        <dgm:presLayoutVars>
          <dgm:dir/>
          <dgm:resizeHandles val="exact"/>
        </dgm:presLayoutVars>
      </dgm:prSet>
      <dgm:spPr/>
      <dgm:t>
        <a:bodyPr/>
        <a:lstStyle/>
        <a:p>
          <a:endParaRPr kumimoji="1" lang="ja-JP" altLang="en-US"/>
        </a:p>
      </dgm:t>
    </dgm:pt>
    <dgm:pt modelId="{55FC87E3-6275-4411-A749-511BFAF8DDF9}" type="pres">
      <dgm:prSet presAssocID="{D30B9E9F-D055-4ECB-B3F2-320CEF51843C}" presName="fgShape" presStyleLbl="fgShp" presStyleIdx="0" presStyleCnt="1"/>
      <dgm:spPr/>
    </dgm:pt>
    <dgm:pt modelId="{57C6F084-EA7B-437D-9601-F31C08597E0E}" type="pres">
      <dgm:prSet presAssocID="{D30B9E9F-D055-4ECB-B3F2-320CEF51843C}" presName="linComp" presStyleCnt="0"/>
      <dgm:spPr/>
    </dgm:pt>
    <dgm:pt modelId="{F3D87CDC-0601-48A8-B18B-5D68D1392501}" type="pres">
      <dgm:prSet presAssocID="{91C123F0-EDC4-489F-B5F8-9D6EB23DDD93}" presName="compNode" presStyleCnt="0"/>
      <dgm:spPr/>
    </dgm:pt>
    <dgm:pt modelId="{B4BF5BDA-2179-46F7-B70C-7EE680BC1AFD}" type="pres">
      <dgm:prSet presAssocID="{91C123F0-EDC4-489F-B5F8-9D6EB23DDD93}" presName="bkgdShape" presStyleLbl="node1" presStyleIdx="0" presStyleCnt="5"/>
      <dgm:spPr/>
      <dgm:t>
        <a:bodyPr/>
        <a:lstStyle/>
        <a:p>
          <a:endParaRPr kumimoji="1" lang="ja-JP" altLang="en-US"/>
        </a:p>
      </dgm:t>
    </dgm:pt>
    <dgm:pt modelId="{56E4F9FA-8B7B-4CD7-8A4A-C9B59CA20A50}" type="pres">
      <dgm:prSet presAssocID="{91C123F0-EDC4-489F-B5F8-9D6EB23DDD93}" presName="nodeTx" presStyleLbl="node1" presStyleIdx="0" presStyleCnt="5">
        <dgm:presLayoutVars>
          <dgm:bulletEnabled val="1"/>
        </dgm:presLayoutVars>
      </dgm:prSet>
      <dgm:spPr/>
      <dgm:t>
        <a:bodyPr/>
        <a:lstStyle/>
        <a:p>
          <a:endParaRPr kumimoji="1" lang="ja-JP" altLang="en-US"/>
        </a:p>
      </dgm:t>
    </dgm:pt>
    <dgm:pt modelId="{16CA8D5C-406F-425A-A90A-EB16DB9A9E93}" type="pres">
      <dgm:prSet presAssocID="{91C123F0-EDC4-489F-B5F8-9D6EB23DDD93}" presName="invisiNode" presStyleLbl="node1" presStyleIdx="0" presStyleCnt="5"/>
      <dgm:spPr/>
    </dgm:pt>
    <dgm:pt modelId="{31429556-FF75-48E4-B8A5-F95432A21D76}" type="pres">
      <dgm:prSet presAssocID="{91C123F0-EDC4-489F-B5F8-9D6EB23DDD93}" presName="imagNode" presStyleLbl="fgImgPlace1" presStyleIdx="0" presStyleCnt="5"/>
      <dgm:spPr>
        <a:blipFill rotWithShape="0">
          <a:blip xmlns:r="http://schemas.openxmlformats.org/officeDocument/2006/relationships" r:embed="rId1"/>
          <a:stretch>
            <a:fillRect/>
          </a:stretch>
        </a:blipFill>
      </dgm:spPr>
    </dgm:pt>
    <dgm:pt modelId="{774F3AA6-9FB4-4B68-9AB1-73A15A901851}" type="pres">
      <dgm:prSet presAssocID="{0A07A7F1-8D58-4CF4-80D9-19207D3A02F6}" presName="sibTrans" presStyleLbl="sibTrans2D1" presStyleIdx="0" presStyleCnt="0"/>
      <dgm:spPr/>
      <dgm:t>
        <a:bodyPr/>
        <a:lstStyle/>
        <a:p>
          <a:endParaRPr kumimoji="1" lang="ja-JP" altLang="en-US"/>
        </a:p>
      </dgm:t>
    </dgm:pt>
    <dgm:pt modelId="{572C5FF6-6876-49F4-89D9-BE49C9C41BB5}" type="pres">
      <dgm:prSet presAssocID="{4140C01C-39FF-45D6-88D1-91287E062EA4}" presName="compNode" presStyleCnt="0"/>
      <dgm:spPr/>
    </dgm:pt>
    <dgm:pt modelId="{5A3AF950-6EF3-4FB4-BB67-459C928D752B}" type="pres">
      <dgm:prSet presAssocID="{4140C01C-39FF-45D6-88D1-91287E062EA4}" presName="bkgdShape" presStyleLbl="node1" presStyleIdx="1" presStyleCnt="5"/>
      <dgm:spPr/>
      <dgm:t>
        <a:bodyPr/>
        <a:lstStyle/>
        <a:p>
          <a:endParaRPr kumimoji="1" lang="ja-JP" altLang="en-US"/>
        </a:p>
      </dgm:t>
    </dgm:pt>
    <dgm:pt modelId="{DD2E48CC-CC35-4FEE-B1EC-7FC40DD17B8C}" type="pres">
      <dgm:prSet presAssocID="{4140C01C-39FF-45D6-88D1-91287E062EA4}" presName="nodeTx" presStyleLbl="node1" presStyleIdx="1" presStyleCnt="5">
        <dgm:presLayoutVars>
          <dgm:bulletEnabled val="1"/>
        </dgm:presLayoutVars>
      </dgm:prSet>
      <dgm:spPr/>
      <dgm:t>
        <a:bodyPr/>
        <a:lstStyle/>
        <a:p>
          <a:endParaRPr kumimoji="1" lang="ja-JP" altLang="en-US"/>
        </a:p>
      </dgm:t>
    </dgm:pt>
    <dgm:pt modelId="{9FA0E358-A0E1-4774-90FC-946E53D1FFFD}" type="pres">
      <dgm:prSet presAssocID="{4140C01C-39FF-45D6-88D1-91287E062EA4}" presName="invisiNode" presStyleLbl="node1" presStyleIdx="1" presStyleCnt="5"/>
      <dgm:spPr/>
    </dgm:pt>
    <dgm:pt modelId="{019B74EB-7804-4F31-A788-3F73AFB8359E}" type="pres">
      <dgm:prSet presAssocID="{4140C01C-39FF-45D6-88D1-91287E062EA4}" presName="imagNode" presStyleLbl="fgImgPlace1" presStyleIdx="1" presStyleCnt="5"/>
      <dgm:spPr>
        <a:blipFill rotWithShape="0">
          <a:blip xmlns:r="http://schemas.openxmlformats.org/officeDocument/2006/relationships" r:embed="rId2"/>
          <a:stretch>
            <a:fillRect/>
          </a:stretch>
        </a:blipFill>
      </dgm:spPr>
    </dgm:pt>
    <dgm:pt modelId="{31FE4C32-49FE-492A-8F2C-2D8268A78D33}" type="pres">
      <dgm:prSet presAssocID="{5317768C-6BB6-4F66-A026-408B61949870}" presName="sibTrans" presStyleLbl="sibTrans2D1" presStyleIdx="0" presStyleCnt="0"/>
      <dgm:spPr/>
      <dgm:t>
        <a:bodyPr/>
        <a:lstStyle/>
        <a:p>
          <a:endParaRPr kumimoji="1" lang="ja-JP" altLang="en-US"/>
        </a:p>
      </dgm:t>
    </dgm:pt>
    <dgm:pt modelId="{E99EA65E-EA10-40D1-8EE4-9F0B9C79DBB5}" type="pres">
      <dgm:prSet presAssocID="{771BC7A6-6F52-45C2-B77F-9EAA1F0AE6AE}" presName="compNode" presStyleCnt="0"/>
      <dgm:spPr/>
    </dgm:pt>
    <dgm:pt modelId="{E60556C2-01EF-429D-B86B-BF897465272C}" type="pres">
      <dgm:prSet presAssocID="{771BC7A6-6F52-45C2-B77F-9EAA1F0AE6AE}" presName="bkgdShape" presStyleLbl="node1" presStyleIdx="2" presStyleCnt="5"/>
      <dgm:spPr/>
      <dgm:t>
        <a:bodyPr/>
        <a:lstStyle/>
        <a:p>
          <a:endParaRPr kumimoji="1" lang="ja-JP" altLang="en-US"/>
        </a:p>
      </dgm:t>
    </dgm:pt>
    <dgm:pt modelId="{A6691340-376C-48A9-A54D-CB27D63DB737}" type="pres">
      <dgm:prSet presAssocID="{771BC7A6-6F52-45C2-B77F-9EAA1F0AE6AE}" presName="nodeTx" presStyleLbl="node1" presStyleIdx="2" presStyleCnt="5">
        <dgm:presLayoutVars>
          <dgm:bulletEnabled val="1"/>
        </dgm:presLayoutVars>
      </dgm:prSet>
      <dgm:spPr/>
      <dgm:t>
        <a:bodyPr/>
        <a:lstStyle/>
        <a:p>
          <a:endParaRPr kumimoji="1" lang="ja-JP" altLang="en-US"/>
        </a:p>
      </dgm:t>
    </dgm:pt>
    <dgm:pt modelId="{F9874ED2-9291-4888-B327-ED8F1523AE34}" type="pres">
      <dgm:prSet presAssocID="{771BC7A6-6F52-45C2-B77F-9EAA1F0AE6AE}" presName="invisiNode" presStyleLbl="node1" presStyleIdx="2" presStyleCnt="5"/>
      <dgm:spPr/>
    </dgm:pt>
    <dgm:pt modelId="{6789A213-A5CE-4E12-9B2A-9C5F9AA4E8E0}" type="pres">
      <dgm:prSet presAssocID="{771BC7A6-6F52-45C2-B77F-9EAA1F0AE6AE}" presName="imagNode" presStyleLbl="fgImgPlace1" presStyleIdx="2" presStyleCnt="5"/>
      <dgm:spPr>
        <a:blipFill rotWithShape="0">
          <a:blip xmlns:r="http://schemas.openxmlformats.org/officeDocument/2006/relationships" r:embed="rId3"/>
          <a:stretch>
            <a:fillRect/>
          </a:stretch>
        </a:blipFill>
      </dgm:spPr>
    </dgm:pt>
    <dgm:pt modelId="{419770CD-02C0-40D2-A985-717EE1A20060}" type="pres">
      <dgm:prSet presAssocID="{377288BB-FFA2-4150-9B43-B39AC35CF656}" presName="sibTrans" presStyleLbl="sibTrans2D1" presStyleIdx="0" presStyleCnt="0"/>
      <dgm:spPr/>
      <dgm:t>
        <a:bodyPr/>
        <a:lstStyle/>
        <a:p>
          <a:endParaRPr kumimoji="1" lang="ja-JP" altLang="en-US"/>
        </a:p>
      </dgm:t>
    </dgm:pt>
    <dgm:pt modelId="{D76306F6-6B0B-4293-A44F-7691A1310D3F}" type="pres">
      <dgm:prSet presAssocID="{438699C2-F5C7-4F0E-B9A7-00B1804C6600}" presName="compNode" presStyleCnt="0"/>
      <dgm:spPr/>
    </dgm:pt>
    <dgm:pt modelId="{2F201E4A-B36C-4824-8937-128A12572C58}" type="pres">
      <dgm:prSet presAssocID="{438699C2-F5C7-4F0E-B9A7-00B1804C6600}" presName="bkgdShape" presStyleLbl="node1" presStyleIdx="3" presStyleCnt="5"/>
      <dgm:spPr/>
      <dgm:t>
        <a:bodyPr/>
        <a:lstStyle/>
        <a:p>
          <a:endParaRPr kumimoji="1" lang="ja-JP" altLang="en-US"/>
        </a:p>
      </dgm:t>
    </dgm:pt>
    <dgm:pt modelId="{67E8DA4E-3F32-4C7F-8504-76CFBB232DB1}" type="pres">
      <dgm:prSet presAssocID="{438699C2-F5C7-4F0E-B9A7-00B1804C6600}" presName="nodeTx" presStyleLbl="node1" presStyleIdx="3" presStyleCnt="5">
        <dgm:presLayoutVars>
          <dgm:bulletEnabled val="1"/>
        </dgm:presLayoutVars>
      </dgm:prSet>
      <dgm:spPr/>
      <dgm:t>
        <a:bodyPr/>
        <a:lstStyle/>
        <a:p>
          <a:endParaRPr kumimoji="1" lang="ja-JP" altLang="en-US"/>
        </a:p>
      </dgm:t>
    </dgm:pt>
    <dgm:pt modelId="{296B4EC6-022E-41E8-997C-E4806575D10C}" type="pres">
      <dgm:prSet presAssocID="{438699C2-F5C7-4F0E-B9A7-00B1804C6600}" presName="invisiNode" presStyleLbl="node1" presStyleIdx="3" presStyleCnt="5"/>
      <dgm:spPr/>
    </dgm:pt>
    <dgm:pt modelId="{E91C66B5-00F2-4729-8FF2-B39DE5C090C9}" type="pres">
      <dgm:prSet presAssocID="{438699C2-F5C7-4F0E-B9A7-00B1804C6600}" presName="imagNode" presStyleLbl="fgImgPlace1" presStyleIdx="3" presStyleCnt="5"/>
      <dgm:spPr>
        <a:blipFill rotWithShape="0">
          <a:blip xmlns:r="http://schemas.openxmlformats.org/officeDocument/2006/relationships" r:embed="rId4"/>
          <a:stretch>
            <a:fillRect/>
          </a:stretch>
        </a:blipFill>
      </dgm:spPr>
    </dgm:pt>
    <dgm:pt modelId="{180DF19A-FA14-423D-A3F8-DAEAF7E241FE}" type="pres">
      <dgm:prSet presAssocID="{3B95F99B-5C94-448A-B64A-0743296E6332}" presName="sibTrans" presStyleLbl="sibTrans2D1" presStyleIdx="0" presStyleCnt="0"/>
      <dgm:spPr/>
      <dgm:t>
        <a:bodyPr/>
        <a:lstStyle/>
        <a:p>
          <a:endParaRPr kumimoji="1" lang="ja-JP" altLang="en-US"/>
        </a:p>
      </dgm:t>
    </dgm:pt>
    <dgm:pt modelId="{08B9E86E-46DB-430C-A679-246FCA5489E5}" type="pres">
      <dgm:prSet presAssocID="{24E72417-5F4F-4735-8323-0F8839598F80}" presName="compNode" presStyleCnt="0"/>
      <dgm:spPr/>
    </dgm:pt>
    <dgm:pt modelId="{4FB0B31C-B481-4F68-AAE4-5E9779868AF8}" type="pres">
      <dgm:prSet presAssocID="{24E72417-5F4F-4735-8323-0F8839598F80}" presName="bkgdShape" presStyleLbl="node1" presStyleIdx="4" presStyleCnt="5"/>
      <dgm:spPr/>
      <dgm:t>
        <a:bodyPr/>
        <a:lstStyle/>
        <a:p>
          <a:endParaRPr kumimoji="1" lang="ja-JP" altLang="en-US"/>
        </a:p>
      </dgm:t>
    </dgm:pt>
    <dgm:pt modelId="{AE573780-6E52-43D0-A2A0-9B1B0CB3E221}" type="pres">
      <dgm:prSet presAssocID="{24E72417-5F4F-4735-8323-0F8839598F80}" presName="nodeTx" presStyleLbl="node1" presStyleIdx="4" presStyleCnt="5">
        <dgm:presLayoutVars>
          <dgm:bulletEnabled val="1"/>
        </dgm:presLayoutVars>
      </dgm:prSet>
      <dgm:spPr/>
      <dgm:t>
        <a:bodyPr/>
        <a:lstStyle/>
        <a:p>
          <a:endParaRPr kumimoji="1" lang="ja-JP" altLang="en-US"/>
        </a:p>
      </dgm:t>
    </dgm:pt>
    <dgm:pt modelId="{8480E824-C562-4609-AEB3-EB6113CF74B6}" type="pres">
      <dgm:prSet presAssocID="{24E72417-5F4F-4735-8323-0F8839598F80}" presName="invisiNode" presStyleLbl="node1" presStyleIdx="4" presStyleCnt="5"/>
      <dgm:spPr/>
    </dgm:pt>
    <dgm:pt modelId="{DD30ADB1-E3F5-45A5-B0B1-69B1002488AE}" type="pres">
      <dgm:prSet presAssocID="{24E72417-5F4F-4735-8323-0F8839598F80}" presName="imagNode" presStyleLbl="fgImgPlace1" presStyleIdx="4" presStyleCnt="5"/>
      <dgm:spPr>
        <a:blipFill rotWithShape="0">
          <a:blip xmlns:r="http://schemas.openxmlformats.org/officeDocument/2006/relationships" r:embed="rId5"/>
          <a:stretch>
            <a:fillRect/>
          </a:stretch>
        </a:blipFill>
      </dgm:spPr>
    </dgm:pt>
  </dgm:ptLst>
  <dgm:cxnLst>
    <dgm:cxn modelId="{94E167E4-CCC1-4F15-B4B0-476669C4404A}" type="presOf" srcId="{771BC7A6-6F52-45C2-B77F-9EAA1F0AE6AE}" destId="{A6691340-376C-48A9-A54D-CB27D63DB737}" srcOrd="1" destOrd="0" presId="urn:microsoft.com/office/officeart/2005/8/layout/hList7"/>
    <dgm:cxn modelId="{F0D7327E-81E1-4449-8238-064070740123}" srcId="{D30B9E9F-D055-4ECB-B3F2-320CEF51843C}" destId="{91C123F0-EDC4-489F-B5F8-9D6EB23DDD93}" srcOrd="0" destOrd="0" parTransId="{59043A93-C6E0-4828-A596-1D286ED6FA25}" sibTransId="{0A07A7F1-8D58-4CF4-80D9-19207D3A02F6}"/>
    <dgm:cxn modelId="{5F86BFD0-6D40-4BEC-9B00-90A51FD58AA3}" srcId="{D30B9E9F-D055-4ECB-B3F2-320CEF51843C}" destId="{771BC7A6-6F52-45C2-B77F-9EAA1F0AE6AE}" srcOrd="2" destOrd="0" parTransId="{E7BBB906-9A57-49B1-AFAA-0D1F692B05CD}" sibTransId="{377288BB-FFA2-4150-9B43-B39AC35CF656}"/>
    <dgm:cxn modelId="{34ECF038-9812-43B5-9630-C7EA00B4E11D}" type="presOf" srcId="{4140C01C-39FF-45D6-88D1-91287E062EA4}" destId="{5A3AF950-6EF3-4FB4-BB67-459C928D752B}" srcOrd="0" destOrd="0" presId="urn:microsoft.com/office/officeart/2005/8/layout/hList7"/>
    <dgm:cxn modelId="{AFB47C3D-4803-4443-BFAC-BC4B345FAD6C}" srcId="{D30B9E9F-D055-4ECB-B3F2-320CEF51843C}" destId="{24E72417-5F4F-4735-8323-0F8839598F80}" srcOrd="4" destOrd="0" parTransId="{111798FC-772F-4835-8D3F-C73437C50B65}" sibTransId="{0B8B7EFC-5281-4CBE-8291-F94C572B0E85}"/>
    <dgm:cxn modelId="{89C9060E-1BA4-4C04-8F42-EBC648EBEB89}" type="presOf" srcId="{771BC7A6-6F52-45C2-B77F-9EAA1F0AE6AE}" destId="{E60556C2-01EF-429D-B86B-BF897465272C}" srcOrd="0" destOrd="0" presId="urn:microsoft.com/office/officeart/2005/8/layout/hList7"/>
    <dgm:cxn modelId="{A36CCED2-0B20-47BF-B829-608E61979675}" srcId="{D30B9E9F-D055-4ECB-B3F2-320CEF51843C}" destId="{4140C01C-39FF-45D6-88D1-91287E062EA4}" srcOrd="1" destOrd="0" parTransId="{EF06AA3F-9444-4D80-9ABD-6D0A00232D28}" sibTransId="{5317768C-6BB6-4F66-A026-408B61949870}"/>
    <dgm:cxn modelId="{3CEAEFBF-BD99-4D40-9870-5DD64965BD83}" type="presOf" srcId="{91C123F0-EDC4-489F-B5F8-9D6EB23DDD93}" destId="{B4BF5BDA-2179-46F7-B70C-7EE680BC1AFD}" srcOrd="0" destOrd="0" presId="urn:microsoft.com/office/officeart/2005/8/layout/hList7"/>
    <dgm:cxn modelId="{2CCC89DB-55B4-41F1-8ADA-32867C59D56D}" type="presOf" srcId="{91C123F0-EDC4-489F-B5F8-9D6EB23DDD93}" destId="{56E4F9FA-8B7B-4CD7-8A4A-C9B59CA20A50}" srcOrd="1" destOrd="0" presId="urn:microsoft.com/office/officeart/2005/8/layout/hList7"/>
    <dgm:cxn modelId="{A16CD167-EBF5-4F3B-95DC-AF4F4D10EFD5}" type="presOf" srcId="{D30B9E9F-D055-4ECB-B3F2-320CEF51843C}" destId="{8580EC5E-E50E-4BB9-81C1-85630D61D704}" srcOrd="0" destOrd="0" presId="urn:microsoft.com/office/officeart/2005/8/layout/hList7"/>
    <dgm:cxn modelId="{F00C6F01-1540-4E6D-833D-430C56777578}" type="presOf" srcId="{24E72417-5F4F-4735-8323-0F8839598F80}" destId="{4FB0B31C-B481-4F68-AAE4-5E9779868AF8}" srcOrd="0" destOrd="0" presId="urn:microsoft.com/office/officeart/2005/8/layout/hList7"/>
    <dgm:cxn modelId="{F62DF6B2-DC3F-4E0F-A7F0-108652E82488}" srcId="{D30B9E9F-D055-4ECB-B3F2-320CEF51843C}" destId="{438699C2-F5C7-4F0E-B9A7-00B1804C6600}" srcOrd="3" destOrd="0" parTransId="{2BD8F0A9-7451-4A94-857D-AA97733DAFC7}" sibTransId="{3B95F99B-5C94-448A-B64A-0743296E6332}"/>
    <dgm:cxn modelId="{022F99DE-64CE-4BFF-9FD2-2D2C7D7A02D5}" type="presOf" srcId="{0A07A7F1-8D58-4CF4-80D9-19207D3A02F6}" destId="{774F3AA6-9FB4-4B68-9AB1-73A15A901851}" srcOrd="0" destOrd="0" presId="urn:microsoft.com/office/officeart/2005/8/layout/hList7"/>
    <dgm:cxn modelId="{39AB3B93-76E0-4559-AB4C-51534E787AE9}" type="presOf" srcId="{5317768C-6BB6-4F66-A026-408B61949870}" destId="{31FE4C32-49FE-492A-8F2C-2D8268A78D33}" srcOrd="0" destOrd="0" presId="urn:microsoft.com/office/officeart/2005/8/layout/hList7"/>
    <dgm:cxn modelId="{A5DFC96C-DC36-482A-AED4-8E573A2DA8AD}" type="presOf" srcId="{438699C2-F5C7-4F0E-B9A7-00B1804C6600}" destId="{67E8DA4E-3F32-4C7F-8504-76CFBB232DB1}" srcOrd="1" destOrd="0" presId="urn:microsoft.com/office/officeart/2005/8/layout/hList7"/>
    <dgm:cxn modelId="{296DAB93-AB76-409A-BCBD-BE754127E33C}" type="presOf" srcId="{4140C01C-39FF-45D6-88D1-91287E062EA4}" destId="{DD2E48CC-CC35-4FEE-B1EC-7FC40DD17B8C}" srcOrd="1" destOrd="0" presId="urn:microsoft.com/office/officeart/2005/8/layout/hList7"/>
    <dgm:cxn modelId="{8612351A-0F60-4CA5-9E4F-732342BAD54F}" type="presOf" srcId="{24E72417-5F4F-4735-8323-0F8839598F80}" destId="{AE573780-6E52-43D0-A2A0-9B1B0CB3E221}" srcOrd="1" destOrd="0" presId="urn:microsoft.com/office/officeart/2005/8/layout/hList7"/>
    <dgm:cxn modelId="{585A96DC-9757-4D13-AF43-D85D24EC7561}" type="presOf" srcId="{3B95F99B-5C94-448A-B64A-0743296E6332}" destId="{180DF19A-FA14-423D-A3F8-DAEAF7E241FE}" srcOrd="0" destOrd="0" presId="urn:microsoft.com/office/officeart/2005/8/layout/hList7"/>
    <dgm:cxn modelId="{4C74BF2A-7998-4454-B606-0C39FFF198C7}" type="presOf" srcId="{438699C2-F5C7-4F0E-B9A7-00B1804C6600}" destId="{2F201E4A-B36C-4824-8937-128A12572C58}" srcOrd="0" destOrd="0" presId="urn:microsoft.com/office/officeart/2005/8/layout/hList7"/>
    <dgm:cxn modelId="{A4583D8E-6AF3-48CB-BF33-CF54C44A47BF}" type="presOf" srcId="{377288BB-FFA2-4150-9B43-B39AC35CF656}" destId="{419770CD-02C0-40D2-A985-717EE1A20060}" srcOrd="0" destOrd="0" presId="urn:microsoft.com/office/officeart/2005/8/layout/hList7"/>
    <dgm:cxn modelId="{DDAD63BA-2606-4311-8D74-5220492D58BC}" type="presParOf" srcId="{8580EC5E-E50E-4BB9-81C1-85630D61D704}" destId="{55FC87E3-6275-4411-A749-511BFAF8DDF9}" srcOrd="0" destOrd="0" presId="urn:microsoft.com/office/officeart/2005/8/layout/hList7"/>
    <dgm:cxn modelId="{2FBFFC7A-2A42-4E8A-BCF7-0BB5BA92F12C}" type="presParOf" srcId="{8580EC5E-E50E-4BB9-81C1-85630D61D704}" destId="{57C6F084-EA7B-437D-9601-F31C08597E0E}" srcOrd="1" destOrd="0" presId="urn:microsoft.com/office/officeart/2005/8/layout/hList7"/>
    <dgm:cxn modelId="{DFADF610-70A6-443B-BE6F-81B2AF0D04D0}" type="presParOf" srcId="{57C6F084-EA7B-437D-9601-F31C08597E0E}" destId="{F3D87CDC-0601-48A8-B18B-5D68D1392501}" srcOrd="0" destOrd="0" presId="urn:microsoft.com/office/officeart/2005/8/layout/hList7"/>
    <dgm:cxn modelId="{BF253DAD-390F-45D0-9C9E-0AAD5E3148C5}" type="presParOf" srcId="{F3D87CDC-0601-48A8-B18B-5D68D1392501}" destId="{B4BF5BDA-2179-46F7-B70C-7EE680BC1AFD}" srcOrd="0" destOrd="0" presId="urn:microsoft.com/office/officeart/2005/8/layout/hList7"/>
    <dgm:cxn modelId="{9ED6276F-2DA8-44F8-84EB-7A9FC1635C04}" type="presParOf" srcId="{F3D87CDC-0601-48A8-B18B-5D68D1392501}" destId="{56E4F9FA-8B7B-4CD7-8A4A-C9B59CA20A50}" srcOrd="1" destOrd="0" presId="urn:microsoft.com/office/officeart/2005/8/layout/hList7"/>
    <dgm:cxn modelId="{1ECED34B-6595-4BA1-88AE-6A84000F8BBA}" type="presParOf" srcId="{F3D87CDC-0601-48A8-B18B-5D68D1392501}" destId="{16CA8D5C-406F-425A-A90A-EB16DB9A9E93}" srcOrd="2" destOrd="0" presId="urn:microsoft.com/office/officeart/2005/8/layout/hList7"/>
    <dgm:cxn modelId="{9EE61DA3-D704-4DB7-A5E7-5AFD0FF514AA}" type="presParOf" srcId="{F3D87CDC-0601-48A8-B18B-5D68D1392501}" destId="{31429556-FF75-48E4-B8A5-F95432A21D76}" srcOrd="3" destOrd="0" presId="urn:microsoft.com/office/officeart/2005/8/layout/hList7"/>
    <dgm:cxn modelId="{4571B623-4323-4A05-8E9B-30EF2EC45C8E}" type="presParOf" srcId="{57C6F084-EA7B-437D-9601-F31C08597E0E}" destId="{774F3AA6-9FB4-4B68-9AB1-73A15A901851}" srcOrd="1" destOrd="0" presId="urn:microsoft.com/office/officeart/2005/8/layout/hList7"/>
    <dgm:cxn modelId="{A7BBE10C-EB4D-40D2-8D81-473982BE4F2A}" type="presParOf" srcId="{57C6F084-EA7B-437D-9601-F31C08597E0E}" destId="{572C5FF6-6876-49F4-89D9-BE49C9C41BB5}" srcOrd="2" destOrd="0" presId="urn:microsoft.com/office/officeart/2005/8/layout/hList7"/>
    <dgm:cxn modelId="{D2091538-1254-44B1-9873-D80364B18FDB}" type="presParOf" srcId="{572C5FF6-6876-49F4-89D9-BE49C9C41BB5}" destId="{5A3AF950-6EF3-4FB4-BB67-459C928D752B}" srcOrd="0" destOrd="0" presId="urn:microsoft.com/office/officeart/2005/8/layout/hList7"/>
    <dgm:cxn modelId="{C96402F6-76AE-437A-A049-6EA8D86A661B}" type="presParOf" srcId="{572C5FF6-6876-49F4-89D9-BE49C9C41BB5}" destId="{DD2E48CC-CC35-4FEE-B1EC-7FC40DD17B8C}" srcOrd="1" destOrd="0" presId="urn:microsoft.com/office/officeart/2005/8/layout/hList7"/>
    <dgm:cxn modelId="{13A883F8-7BD5-4D13-995F-1A406C9C694E}" type="presParOf" srcId="{572C5FF6-6876-49F4-89D9-BE49C9C41BB5}" destId="{9FA0E358-A0E1-4774-90FC-946E53D1FFFD}" srcOrd="2" destOrd="0" presId="urn:microsoft.com/office/officeart/2005/8/layout/hList7"/>
    <dgm:cxn modelId="{FE81CEBB-3708-4D92-8C21-9FCF7FBD99AA}" type="presParOf" srcId="{572C5FF6-6876-49F4-89D9-BE49C9C41BB5}" destId="{019B74EB-7804-4F31-A788-3F73AFB8359E}" srcOrd="3" destOrd="0" presId="urn:microsoft.com/office/officeart/2005/8/layout/hList7"/>
    <dgm:cxn modelId="{343D845B-04B0-4D86-8C7E-4EE8C75DCBC0}" type="presParOf" srcId="{57C6F084-EA7B-437D-9601-F31C08597E0E}" destId="{31FE4C32-49FE-492A-8F2C-2D8268A78D33}" srcOrd="3" destOrd="0" presId="urn:microsoft.com/office/officeart/2005/8/layout/hList7"/>
    <dgm:cxn modelId="{41F2815E-8FB3-4155-915E-23A5F48CF5D9}" type="presParOf" srcId="{57C6F084-EA7B-437D-9601-F31C08597E0E}" destId="{E99EA65E-EA10-40D1-8EE4-9F0B9C79DBB5}" srcOrd="4" destOrd="0" presId="urn:microsoft.com/office/officeart/2005/8/layout/hList7"/>
    <dgm:cxn modelId="{6C3B3AA0-B2B7-4ED8-AB75-DF4CB68B3A7C}" type="presParOf" srcId="{E99EA65E-EA10-40D1-8EE4-9F0B9C79DBB5}" destId="{E60556C2-01EF-429D-B86B-BF897465272C}" srcOrd="0" destOrd="0" presId="urn:microsoft.com/office/officeart/2005/8/layout/hList7"/>
    <dgm:cxn modelId="{82F90E2D-6F75-4920-BA93-668D72ECCA24}" type="presParOf" srcId="{E99EA65E-EA10-40D1-8EE4-9F0B9C79DBB5}" destId="{A6691340-376C-48A9-A54D-CB27D63DB737}" srcOrd="1" destOrd="0" presId="urn:microsoft.com/office/officeart/2005/8/layout/hList7"/>
    <dgm:cxn modelId="{695553CB-4050-47DF-845E-FAF8F342E829}" type="presParOf" srcId="{E99EA65E-EA10-40D1-8EE4-9F0B9C79DBB5}" destId="{F9874ED2-9291-4888-B327-ED8F1523AE34}" srcOrd="2" destOrd="0" presId="urn:microsoft.com/office/officeart/2005/8/layout/hList7"/>
    <dgm:cxn modelId="{90EC8913-AF26-4B9B-B3A7-38D57B9B51E9}" type="presParOf" srcId="{E99EA65E-EA10-40D1-8EE4-9F0B9C79DBB5}" destId="{6789A213-A5CE-4E12-9B2A-9C5F9AA4E8E0}" srcOrd="3" destOrd="0" presId="urn:microsoft.com/office/officeart/2005/8/layout/hList7"/>
    <dgm:cxn modelId="{D773EA74-7E2F-405E-8D41-1E09B14383B0}" type="presParOf" srcId="{57C6F084-EA7B-437D-9601-F31C08597E0E}" destId="{419770CD-02C0-40D2-A985-717EE1A20060}" srcOrd="5" destOrd="0" presId="urn:microsoft.com/office/officeart/2005/8/layout/hList7"/>
    <dgm:cxn modelId="{F32C6884-B709-4C77-B454-B08F7F8E249F}" type="presParOf" srcId="{57C6F084-EA7B-437D-9601-F31C08597E0E}" destId="{D76306F6-6B0B-4293-A44F-7691A1310D3F}" srcOrd="6" destOrd="0" presId="urn:microsoft.com/office/officeart/2005/8/layout/hList7"/>
    <dgm:cxn modelId="{59468744-176F-46AA-A924-4001C2317BB9}" type="presParOf" srcId="{D76306F6-6B0B-4293-A44F-7691A1310D3F}" destId="{2F201E4A-B36C-4824-8937-128A12572C58}" srcOrd="0" destOrd="0" presId="urn:microsoft.com/office/officeart/2005/8/layout/hList7"/>
    <dgm:cxn modelId="{59B335C1-7869-4CEF-B0AE-4C2F78D6C629}" type="presParOf" srcId="{D76306F6-6B0B-4293-A44F-7691A1310D3F}" destId="{67E8DA4E-3F32-4C7F-8504-76CFBB232DB1}" srcOrd="1" destOrd="0" presId="urn:microsoft.com/office/officeart/2005/8/layout/hList7"/>
    <dgm:cxn modelId="{B359875E-3411-4739-B4F9-FC568707C227}" type="presParOf" srcId="{D76306F6-6B0B-4293-A44F-7691A1310D3F}" destId="{296B4EC6-022E-41E8-997C-E4806575D10C}" srcOrd="2" destOrd="0" presId="urn:microsoft.com/office/officeart/2005/8/layout/hList7"/>
    <dgm:cxn modelId="{996C09E5-4A44-4DBA-9D64-55286FE28101}" type="presParOf" srcId="{D76306F6-6B0B-4293-A44F-7691A1310D3F}" destId="{E91C66B5-00F2-4729-8FF2-B39DE5C090C9}" srcOrd="3" destOrd="0" presId="urn:microsoft.com/office/officeart/2005/8/layout/hList7"/>
    <dgm:cxn modelId="{1C6151B8-CC22-4C2B-8454-B9359F977A2A}" type="presParOf" srcId="{57C6F084-EA7B-437D-9601-F31C08597E0E}" destId="{180DF19A-FA14-423D-A3F8-DAEAF7E241FE}" srcOrd="7" destOrd="0" presId="urn:microsoft.com/office/officeart/2005/8/layout/hList7"/>
    <dgm:cxn modelId="{08F7C204-79B2-4C95-B2D8-72A333EBDE9B}" type="presParOf" srcId="{57C6F084-EA7B-437D-9601-F31C08597E0E}" destId="{08B9E86E-46DB-430C-A679-246FCA5489E5}" srcOrd="8" destOrd="0" presId="urn:microsoft.com/office/officeart/2005/8/layout/hList7"/>
    <dgm:cxn modelId="{95366615-0168-444C-BA12-D688277695F2}" type="presParOf" srcId="{08B9E86E-46DB-430C-A679-246FCA5489E5}" destId="{4FB0B31C-B481-4F68-AAE4-5E9779868AF8}" srcOrd="0" destOrd="0" presId="urn:microsoft.com/office/officeart/2005/8/layout/hList7"/>
    <dgm:cxn modelId="{53839D8C-1C35-4093-94B3-3FE7D3DDD9A4}" type="presParOf" srcId="{08B9E86E-46DB-430C-A679-246FCA5489E5}" destId="{AE573780-6E52-43D0-A2A0-9B1B0CB3E221}" srcOrd="1" destOrd="0" presId="urn:microsoft.com/office/officeart/2005/8/layout/hList7"/>
    <dgm:cxn modelId="{B86C13CC-B4BC-41BD-A980-B378B0C1637F}" type="presParOf" srcId="{08B9E86E-46DB-430C-A679-246FCA5489E5}" destId="{8480E824-C562-4609-AEB3-EB6113CF74B6}" srcOrd="2" destOrd="0" presId="urn:microsoft.com/office/officeart/2005/8/layout/hList7"/>
    <dgm:cxn modelId="{656C9C11-A261-4E2B-9132-C219291E2EA3}" type="presParOf" srcId="{08B9E86E-46DB-430C-A679-246FCA5489E5}" destId="{DD30ADB1-E3F5-45A5-B0B1-69B1002488AE}" srcOrd="3" destOrd="0" presId="urn:microsoft.com/office/officeart/2005/8/layout/hList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2C501EF-A900-4B48-A176-35C4AAF094C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kumimoji="1" lang="ja-JP" altLang="en-US"/>
        </a:p>
      </dgm:t>
    </dgm:pt>
    <dgm:pt modelId="{3302A0B4-70FC-49D7-9D60-D20109D23375}">
      <dgm:prSet/>
      <dgm:spPr/>
      <dgm:t>
        <a:bodyPr/>
        <a:lstStyle/>
        <a:p>
          <a:pPr rtl="0"/>
          <a:r>
            <a:rPr kumimoji="1" lang="ja-JP" dirty="0" smtClean="0"/>
            <a:t>番号≠フォーマット標準化</a:t>
          </a:r>
          <a:endParaRPr kumimoji="1" lang="en-US" dirty="0"/>
        </a:p>
      </dgm:t>
    </dgm:pt>
    <dgm:pt modelId="{383B5A77-78B4-4F4F-8339-249CF8F04AE8}" type="parTrans" cxnId="{ED5533C0-E94D-4189-B7EA-DBF946EC4C9D}">
      <dgm:prSet/>
      <dgm:spPr/>
      <dgm:t>
        <a:bodyPr/>
        <a:lstStyle/>
        <a:p>
          <a:endParaRPr kumimoji="1" lang="ja-JP" altLang="en-US"/>
        </a:p>
      </dgm:t>
    </dgm:pt>
    <dgm:pt modelId="{AC842093-417C-445C-B228-A1DEF63C9C17}" type="sibTrans" cxnId="{ED5533C0-E94D-4189-B7EA-DBF946EC4C9D}">
      <dgm:prSet/>
      <dgm:spPr/>
      <dgm:t>
        <a:bodyPr/>
        <a:lstStyle/>
        <a:p>
          <a:endParaRPr kumimoji="1" lang="ja-JP" altLang="en-US"/>
        </a:p>
      </dgm:t>
    </dgm:pt>
    <dgm:pt modelId="{C0BDF4ED-E94F-45D5-9801-83FF70994782}">
      <dgm:prSet/>
      <dgm:spPr/>
      <dgm:t>
        <a:bodyPr/>
        <a:lstStyle/>
        <a:p>
          <a:pPr rtl="0"/>
          <a:r>
            <a:rPr kumimoji="1" lang="ja-JP" dirty="0" smtClean="0"/>
            <a:t>番号≠受け付け手順標準化</a:t>
          </a:r>
          <a:endParaRPr kumimoji="1" lang="en-US" dirty="0"/>
        </a:p>
      </dgm:t>
    </dgm:pt>
    <dgm:pt modelId="{F1E0DA15-3793-484D-9B1D-99BE446B99D4}" type="parTrans" cxnId="{4A5D448D-99B8-4DEC-99D8-BAFA87D882F7}">
      <dgm:prSet/>
      <dgm:spPr/>
      <dgm:t>
        <a:bodyPr/>
        <a:lstStyle/>
        <a:p>
          <a:endParaRPr kumimoji="1" lang="ja-JP" altLang="en-US"/>
        </a:p>
      </dgm:t>
    </dgm:pt>
    <dgm:pt modelId="{E4D05983-8438-430C-B5D9-E8D872E4773E}" type="sibTrans" cxnId="{4A5D448D-99B8-4DEC-99D8-BAFA87D882F7}">
      <dgm:prSet/>
      <dgm:spPr/>
      <dgm:t>
        <a:bodyPr/>
        <a:lstStyle/>
        <a:p>
          <a:endParaRPr kumimoji="1" lang="ja-JP" altLang="en-US"/>
        </a:p>
      </dgm:t>
    </dgm:pt>
    <dgm:pt modelId="{0F6E561A-40D3-4698-94D5-47E44841940D}">
      <dgm:prSet/>
      <dgm:spPr/>
      <dgm:t>
        <a:bodyPr/>
        <a:lstStyle/>
        <a:p>
          <a:pPr rtl="0"/>
          <a:r>
            <a:rPr kumimoji="1" lang="ja-JP" dirty="0" smtClean="0"/>
            <a:t>番号≠電子化</a:t>
          </a:r>
          <a:endParaRPr kumimoji="1" lang="en-US" dirty="0"/>
        </a:p>
      </dgm:t>
    </dgm:pt>
    <dgm:pt modelId="{3E7C7A90-2864-4AC0-8375-FA378A2E571F}" type="parTrans" cxnId="{2B16BDA0-194F-4BFD-97A8-211D6D4450B0}">
      <dgm:prSet/>
      <dgm:spPr/>
      <dgm:t>
        <a:bodyPr/>
        <a:lstStyle/>
        <a:p>
          <a:endParaRPr kumimoji="1" lang="ja-JP" altLang="en-US"/>
        </a:p>
      </dgm:t>
    </dgm:pt>
    <dgm:pt modelId="{61F99212-7B33-4E9D-978A-80FD5C32D408}" type="sibTrans" cxnId="{2B16BDA0-194F-4BFD-97A8-211D6D4450B0}">
      <dgm:prSet/>
      <dgm:spPr/>
      <dgm:t>
        <a:bodyPr/>
        <a:lstStyle/>
        <a:p>
          <a:endParaRPr kumimoji="1" lang="ja-JP" altLang="en-US"/>
        </a:p>
      </dgm:t>
    </dgm:pt>
    <dgm:pt modelId="{46CF99CB-2F67-456E-AABF-BAB461F116E6}">
      <dgm:prSet/>
      <dgm:spPr/>
      <dgm:t>
        <a:bodyPr/>
        <a:lstStyle/>
        <a:p>
          <a:pPr rtl="0"/>
          <a:r>
            <a:rPr kumimoji="1" lang="ja-JP" dirty="0" smtClean="0"/>
            <a:t>番号≠各主体の安全な識別</a:t>
          </a:r>
          <a:endParaRPr kumimoji="1" lang="ja-JP" dirty="0"/>
        </a:p>
      </dgm:t>
    </dgm:pt>
    <dgm:pt modelId="{2AEB7CF2-8A24-4A70-A6BE-9A27FFAC42F7}" type="parTrans" cxnId="{4F673C54-D487-4E98-B6F6-F14E69401F20}">
      <dgm:prSet/>
      <dgm:spPr/>
      <dgm:t>
        <a:bodyPr/>
        <a:lstStyle/>
        <a:p>
          <a:endParaRPr kumimoji="1" lang="ja-JP" altLang="en-US"/>
        </a:p>
      </dgm:t>
    </dgm:pt>
    <dgm:pt modelId="{8EDBE219-6D37-4823-9306-58343EBADF71}" type="sibTrans" cxnId="{4F673C54-D487-4E98-B6F6-F14E69401F20}">
      <dgm:prSet/>
      <dgm:spPr/>
      <dgm:t>
        <a:bodyPr/>
        <a:lstStyle/>
        <a:p>
          <a:endParaRPr kumimoji="1" lang="ja-JP" altLang="en-US"/>
        </a:p>
      </dgm:t>
    </dgm:pt>
    <dgm:pt modelId="{38B8CAA2-45DF-4613-99D2-28A727C91511}">
      <dgm:prSet/>
      <dgm:spPr/>
      <dgm:t>
        <a:bodyPr/>
        <a:lstStyle/>
        <a:p>
          <a:pPr rtl="0"/>
          <a:r>
            <a:rPr kumimoji="1" lang="ja-JP" altLang="en-US" dirty="0" smtClean="0"/>
            <a:t>番号≠利用者同意</a:t>
          </a:r>
          <a:endParaRPr kumimoji="1" lang="ja-JP" dirty="0"/>
        </a:p>
      </dgm:t>
    </dgm:pt>
    <dgm:pt modelId="{D800E202-3EC0-451B-8DEB-106108A5ABDA}" type="parTrans" cxnId="{15A23CF2-F02C-4595-A390-69A110133D99}">
      <dgm:prSet/>
      <dgm:spPr/>
      <dgm:t>
        <a:bodyPr/>
        <a:lstStyle/>
        <a:p>
          <a:endParaRPr kumimoji="1" lang="ja-JP" altLang="en-US"/>
        </a:p>
      </dgm:t>
    </dgm:pt>
    <dgm:pt modelId="{F35ED5DE-9EAA-4CCE-B58C-FD09EDA4FA89}" type="sibTrans" cxnId="{15A23CF2-F02C-4595-A390-69A110133D99}">
      <dgm:prSet/>
      <dgm:spPr/>
      <dgm:t>
        <a:bodyPr/>
        <a:lstStyle/>
        <a:p>
          <a:endParaRPr kumimoji="1" lang="ja-JP" altLang="en-US"/>
        </a:p>
      </dgm:t>
    </dgm:pt>
    <dgm:pt modelId="{35E8C5F4-14AC-4F79-819C-834C2FBCED77}" type="pres">
      <dgm:prSet presAssocID="{72C501EF-A900-4B48-A176-35C4AAF094C0}" presName="linearFlow" presStyleCnt="0">
        <dgm:presLayoutVars>
          <dgm:dir/>
          <dgm:resizeHandles val="exact"/>
        </dgm:presLayoutVars>
      </dgm:prSet>
      <dgm:spPr/>
      <dgm:t>
        <a:bodyPr/>
        <a:lstStyle/>
        <a:p>
          <a:endParaRPr kumimoji="1" lang="ja-JP" altLang="en-US"/>
        </a:p>
      </dgm:t>
    </dgm:pt>
    <dgm:pt modelId="{A372005D-77B8-4717-8A10-97B48033CFC3}" type="pres">
      <dgm:prSet presAssocID="{3302A0B4-70FC-49D7-9D60-D20109D23375}" presName="composite" presStyleCnt="0"/>
      <dgm:spPr/>
    </dgm:pt>
    <dgm:pt modelId="{98DA417E-E192-4374-9D02-762593F2ED32}" type="pres">
      <dgm:prSet presAssocID="{3302A0B4-70FC-49D7-9D60-D20109D23375}" presName="imgShp" presStyleLbl="fgImgPlace1" presStyleIdx="0" presStyleCnt="5"/>
      <dgm:spPr>
        <a:blipFill rotWithShape="0">
          <a:blip xmlns:r="http://schemas.openxmlformats.org/officeDocument/2006/relationships" r:embed="rId1"/>
          <a:stretch>
            <a:fillRect/>
          </a:stretch>
        </a:blipFill>
      </dgm:spPr>
    </dgm:pt>
    <dgm:pt modelId="{E65DFDBC-5A54-4E72-A975-9C3919853FE6}" type="pres">
      <dgm:prSet presAssocID="{3302A0B4-70FC-49D7-9D60-D20109D23375}" presName="txShp" presStyleLbl="node1" presStyleIdx="0" presStyleCnt="5">
        <dgm:presLayoutVars>
          <dgm:bulletEnabled val="1"/>
        </dgm:presLayoutVars>
      </dgm:prSet>
      <dgm:spPr/>
      <dgm:t>
        <a:bodyPr/>
        <a:lstStyle/>
        <a:p>
          <a:endParaRPr kumimoji="1" lang="ja-JP" altLang="en-US"/>
        </a:p>
      </dgm:t>
    </dgm:pt>
    <dgm:pt modelId="{F39F0E2D-D437-4FC1-86B1-D22FCCD74B91}" type="pres">
      <dgm:prSet presAssocID="{AC842093-417C-445C-B228-A1DEF63C9C17}" presName="spacing" presStyleCnt="0"/>
      <dgm:spPr/>
    </dgm:pt>
    <dgm:pt modelId="{7F8D1098-B42A-418A-BB7D-D8E5366DD731}" type="pres">
      <dgm:prSet presAssocID="{C0BDF4ED-E94F-45D5-9801-83FF70994782}" presName="composite" presStyleCnt="0"/>
      <dgm:spPr/>
    </dgm:pt>
    <dgm:pt modelId="{DAB2C4A7-AA1D-4C3C-90D6-8B7D2DF4839A}" type="pres">
      <dgm:prSet presAssocID="{C0BDF4ED-E94F-45D5-9801-83FF70994782}" presName="imgShp" presStyleLbl="fgImgPlace1" presStyleIdx="1" presStyleCnt="5"/>
      <dgm:spPr>
        <a:blipFill rotWithShape="0">
          <a:blip xmlns:r="http://schemas.openxmlformats.org/officeDocument/2006/relationships" r:embed="rId2"/>
          <a:stretch>
            <a:fillRect/>
          </a:stretch>
        </a:blipFill>
      </dgm:spPr>
    </dgm:pt>
    <dgm:pt modelId="{4F14459D-0DBB-44A7-A5A1-44919890F90F}" type="pres">
      <dgm:prSet presAssocID="{C0BDF4ED-E94F-45D5-9801-83FF70994782}" presName="txShp" presStyleLbl="node1" presStyleIdx="1" presStyleCnt="5">
        <dgm:presLayoutVars>
          <dgm:bulletEnabled val="1"/>
        </dgm:presLayoutVars>
      </dgm:prSet>
      <dgm:spPr/>
      <dgm:t>
        <a:bodyPr/>
        <a:lstStyle/>
        <a:p>
          <a:endParaRPr kumimoji="1" lang="ja-JP" altLang="en-US"/>
        </a:p>
      </dgm:t>
    </dgm:pt>
    <dgm:pt modelId="{637464DD-B9BD-4F49-9765-F1D459A3019B}" type="pres">
      <dgm:prSet presAssocID="{E4D05983-8438-430C-B5D9-E8D872E4773E}" presName="spacing" presStyleCnt="0"/>
      <dgm:spPr/>
    </dgm:pt>
    <dgm:pt modelId="{5A6B3BF9-A1D5-41DF-A3D8-A6EBC9901164}" type="pres">
      <dgm:prSet presAssocID="{0F6E561A-40D3-4698-94D5-47E44841940D}" presName="composite" presStyleCnt="0"/>
      <dgm:spPr/>
    </dgm:pt>
    <dgm:pt modelId="{9309A333-117F-4AE5-B7A1-4761C02A951A}" type="pres">
      <dgm:prSet presAssocID="{0F6E561A-40D3-4698-94D5-47E44841940D}" presName="imgShp" presStyleLbl="fgImgPlace1" presStyleIdx="2" presStyleCnt="5"/>
      <dgm:spPr>
        <a:blipFill rotWithShape="0">
          <a:blip xmlns:r="http://schemas.openxmlformats.org/officeDocument/2006/relationships" r:embed="rId3"/>
          <a:stretch>
            <a:fillRect/>
          </a:stretch>
        </a:blipFill>
      </dgm:spPr>
    </dgm:pt>
    <dgm:pt modelId="{9495F5AE-EEB9-491E-A683-DAB4EB5E3D6C}" type="pres">
      <dgm:prSet presAssocID="{0F6E561A-40D3-4698-94D5-47E44841940D}" presName="txShp" presStyleLbl="node1" presStyleIdx="2" presStyleCnt="5">
        <dgm:presLayoutVars>
          <dgm:bulletEnabled val="1"/>
        </dgm:presLayoutVars>
      </dgm:prSet>
      <dgm:spPr/>
      <dgm:t>
        <a:bodyPr/>
        <a:lstStyle/>
        <a:p>
          <a:endParaRPr kumimoji="1" lang="ja-JP" altLang="en-US"/>
        </a:p>
      </dgm:t>
    </dgm:pt>
    <dgm:pt modelId="{2C8D3576-D97D-4C2B-838F-5BDB010C746D}" type="pres">
      <dgm:prSet presAssocID="{61F99212-7B33-4E9D-978A-80FD5C32D408}" presName="spacing" presStyleCnt="0"/>
      <dgm:spPr/>
    </dgm:pt>
    <dgm:pt modelId="{71295F0E-F8CA-4D6A-B3C0-25826C84D99D}" type="pres">
      <dgm:prSet presAssocID="{46CF99CB-2F67-456E-AABF-BAB461F116E6}" presName="composite" presStyleCnt="0"/>
      <dgm:spPr/>
    </dgm:pt>
    <dgm:pt modelId="{B2D75866-490C-4C92-B6C0-3BF543F84327}" type="pres">
      <dgm:prSet presAssocID="{46CF99CB-2F67-456E-AABF-BAB461F116E6}" presName="imgShp" presStyleLbl="fgImgPlace1" presStyleIdx="3" presStyleCnt="5"/>
      <dgm:spPr>
        <a:blipFill rotWithShape="0">
          <a:blip xmlns:r="http://schemas.openxmlformats.org/officeDocument/2006/relationships" r:embed="rId4"/>
          <a:stretch>
            <a:fillRect/>
          </a:stretch>
        </a:blipFill>
      </dgm:spPr>
    </dgm:pt>
    <dgm:pt modelId="{5B550E5D-B738-4727-B7BC-1AFB426A1947}" type="pres">
      <dgm:prSet presAssocID="{46CF99CB-2F67-456E-AABF-BAB461F116E6}" presName="txShp" presStyleLbl="node1" presStyleIdx="3" presStyleCnt="5">
        <dgm:presLayoutVars>
          <dgm:bulletEnabled val="1"/>
        </dgm:presLayoutVars>
      </dgm:prSet>
      <dgm:spPr/>
      <dgm:t>
        <a:bodyPr/>
        <a:lstStyle/>
        <a:p>
          <a:endParaRPr kumimoji="1" lang="ja-JP" altLang="en-US"/>
        </a:p>
      </dgm:t>
    </dgm:pt>
    <dgm:pt modelId="{70FE19F1-F87E-45F6-8BD3-982A99260F22}" type="pres">
      <dgm:prSet presAssocID="{8EDBE219-6D37-4823-9306-58343EBADF71}" presName="spacing" presStyleCnt="0"/>
      <dgm:spPr/>
    </dgm:pt>
    <dgm:pt modelId="{17925BC9-9C09-42B2-B1AB-9FDBB433ABE9}" type="pres">
      <dgm:prSet presAssocID="{38B8CAA2-45DF-4613-99D2-28A727C91511}" presName="composite" presStyleCnt="0"/>
      <dgm:spPr/>
    </dgm:pt>
    <dgm:pt modelId="{FAA423ED-BECD-4BA9-A19F-8EF124D2EC93}" type="pres">
      <dgm:prSet presAssocID="{38B8CAA2-45DF-4613-99D2-28A727C91511}" presName="imgShp" presStyleLbl="fgImgPlace1" presStyleIdx="4" presStyleCnt="5"/>
      <dgm:spPr>
        <a:blipFill rotWithShape="0">
          <a:blip xmlns:r="http://schemas.openxmlformats.org/officeDocument/2006/relationships" r:embed="rId5"/>
          <a:stretch>
            <a:fillRect/>
          </a:stretch>
        </a:blipFill>
      </dgm:spPr>
    </dgm:pt>
    <dgm:pt modelId="{F69EAAE1-AF10-4DAF-A6CE-5579790BF20B}" type="pres">
      <dgm:prSet presAssocID="{38B8CAA2-45DF-4613-99D2-28A727C91511}" presName="txShp" presStyleLbl="node1" presStyleIdx="4" presStyleCnt="5">
        <dgm:presLayoutVars>
          <dgm:bulletEnabled val="1"/>
        </dgm:presLayoutVars>
      </dgm:prSet>
      <dgm:spPr/>
      <dgm:t>
        <a:bodyPr/>
        <a:lstStyle/>
        <a:p>
          <a:endParaRPr kumimoji="1" lang="ja-JP" altLang="en-US"/>
        </a:p>
      </dgm:t>
    </dgm:pt>
  </dgm:ptLst>
  <dgm:cxnLst>
    <dgm:cxn modelId="{F9EBD70A-4918-4424-9FDC-86AD72BC9D49}" type="presOf" srcId="{3302A0B4-70FC-49D7-9D60-D20109D23375}" destId="{E65DFDBC-5A54-4E72-A975-9C3919853FE6}" srcOrd="0" destOrd="0" presId="urn:microsoft.com/office/officeart/2005/8/layout/vList3"/>
    <dgm:cxn modelId="{50E99FC5-89D0-4043-BDE0-8D96B5DF654E}" type="presOf" srcId="{C0BDF4ED-E94F-45D5-9801-83FF70994782}" destId="{4F14459D-0DBB-44A7-A5A1-44919890F90F}" srcOrd="0" destOrd="0" presId="urn:microsoft.com/office/officeart/2005/8/layout/vList3"/>
    <dgm:cxn modelId="{2B16BDA0-194F-4BFD-97A8-211D6D4450B0}" srcId="{72C501EF-A900-4B48-A176-35C4AAF094C0}" destId="{0F6E561A-40D3-4698-94D5-47E44841940D}" srcOrd="2" destOrd="0" parTransId="{3E7C7A90-2864-4AC0-8375-FA378A2E571F}" sibTransId="{61F99212-7B33-4E9D-978A-80FD5C32D408}"/>
    <dgm:cxn modelId="{524124D6-400D-4756-9027-DB891CCB278B}" type="presOf" srcId="{38B8CAA2-45DF-4613-99D2-28A727C91511}" destId="{F69EAAE1-AF10-4DAF-A6CE-5579790BF20B}" srcOrd="0" destOrd="0" presId="urn:microsoft.com/office/officeart/2005/8/layout/vList3"/>
    <dgm:cxn modelId="{20EADD15-0F50-4B61-B4C8-5FE09665D18E}" type="presOf" srcId="{72C501EF-A900-4B48-A176-35C4AAF094C0}" destId="{35E8C5F4-14AC-4F79-819C-834C2FBCED77}" srcOrd="0" destOrd="0" presId="urn:microsoft.com/office/officeart/2005/8/layout/vList3"/>
    <dgm:cxn modelId="{6562E9B5-2277-4E6B-B2E2-E1AA56487EA4}" type="presOf" srcId="{46CF99CB-2F67-456E-AABF-BAB461F116E6}" destId="{5B550E5D-B738-4727-B7BC-1AFB426A1947}" srcOrd="0" destOrd="0" presId="urn:microsoft.com/office/officeart/2005/8/layout/vList3"/>
    <dgm:cxn modelId="{4A5D448D-99B8-4DEC-99D8-BAFA87D882F7}" srcId="{72C501EF-A900-4B48-A176-35C4AAF094C0}" destId="{C0BDF4ED-E94F-45D5-9801-83FF70994782}" srcOrd="1" destOrd="0" parTransId="{F1E0DA15-3793-484D-9B1D-99BE446B99D4}" sibTransId="{E4D05983-8438-430C-B5D9-E8D872E4773E}"/>
    <dgm:cxn modelId="{4F673C54-D487-4E98-B6F6-F14E69401F20}" srcId="{72C501EF-A900-4B48-A176-35C4AAF094C0}" destId="{46CF99CB-2F67-456E-AABF-BAB461F116E6}" srcOrd="3" destOrd="0" parTransId="{2AEB7CF2-8A24-4A70-A6BE-9A27FFAC42F7}" sibTransId="{8EDBE219-6D37-4823-9306-58343EBADF71}"/>
    <dgm:cxn modelId="{7380E578-A3A4-4999-BF93-AE8C3CF53DC5}" type="presOf" srcId="{0F6E561A-40D3-4698-94D5-47E44841940D}" destId="{9495F5AE-EEB9-491E-A683-DAB4EB5E3D6C}" srcOrd="0" destOrd="0" presId="urn:microsoft.com/office/officeart/2005/8/layout/vList3"/>
    <dgm:cxn modelId="{15A23CF2-F02C-4595-A390-69A110133D99}" srcId="{72C501EF-A900-4B48-A176-35C4AAF094C0}" destId="{38B8CAA2-45DF-4613-99D2-28A727C91511}" srcOrd="4" destOrd="0" parTransId="{D800E202-3EC0-451B-8DEB-106108A5ABDA}" sibTransId="{F35ED5DE-9EAA-4CCE-B58C-FD09EDA4FA89}"/>
    <dgm:cxn modelId="{ED5533C0-E94D-4189-B7EA-DBF946EC4C9D}" srcId="{72C501EF-A900-4B48-A176-35C4AAF094C0}" destId="{3302A0B4-70FC-49D7-9D60-D20109D23375}" srcOrd="0" destOrd="0" parTransId="{383B5A77-78B4-4F4F-8339-249CF8F04AE8}" sibTransId="{AC842093-417C-445C-B228-A1DEF63C9C17}"/>
    <dgm:cxn modelId="{CB8DCE28-2818-45CD-8CA0-64B60C0DDD80}" type="presParOf" srcId="{35E8C5F4-14AC-4F79-819C-834C2FBCED77}" destId="{A372005D-77B8-4717-8A10-97B48033CFC3}" srcOrd="0" destOrd="0" presId="urn:microsoft.com/office/officeart/2005/8/layout/vList3"/>
    <dgm:cxn modelId="{3AF4ADC8-4634-459F-814F-BD544ABFB9B6}" type="presParOf" srcId="{A372005D-77B8-4717-8A10-97B48033CFC3}" destId="{98DA417E-E192-4374-9D02-762593F2ED32}" srcOrd="0" destOrd="0" presId="urn:microsoft.com/office/officeart/2005/8/layout/vList3"/>
    <dgm:cxn modelId="{24700B59-5713-448D-8294-621A92E922A4}" type="presParOf" srcId="{A372005D-77B8-4717-8A10-97B48033CFC3}" destId="{E65DFDBC-5A54-4E72-A975-9C3919853FE6}" srcOrd="1" destOrd="0" presId="urn:microsoft.com/office/officeart/2005/8/layout/vList3"/>
    <dgm:cxn modelId="{179911B1-3977-40A8-9AFD-E41A9E273E14}" type="presParOf" srcId="{35E8C5F4-14AC-4F79-819C-834C2FBCED77}" destId="{F39F0E2D-D437-4FC1-86B1-D22FCCD74B91}" srcOrd="1" destOrd="0" presId="urn:microsoft.com/office/officeart/2005/8/layout/vList3"/>
    <dgm:cxn modelId="{B7B07D0B-135C-48F4-B16C-D814FAF879CF}" type="presParOf" srcId="{35E8C5F4-14AC-4F79-819C-834C2FBCED77}" destId="{7F8D1098-B42A-418A-BB7D-D8E5366DD731}" srcOrd="2" destOrd="0" presId="urn:microsoft.com/office/officeart/2005/8/layout/vList3"/>
    <dgm:cxn modelId="{089B0F09-09E2-4AD4-9FF2-CB8DFCA0952E}" type="presParOf" srcId="{7F8D1098-B42A-418A-BB7D-D8E5366DD731}" destId="{DAB2C4A7-AA1D-4C3C-90D6-8B7D2DF4839A}" srcOrd="0" destOrd="0" presId="urn:microsoft.com/office/officeart/2005/8/layout/vList3"/>
    <dgm:cxn modelId="{4D592E24-0DD3-46EF-A70C-CCDB525657DC}" type="presParOf" srcId="{7F8D1098-B42A-418A-BB7D-D8E5366DD731}" destId="{4F14459D-0DBB-44A7-A5A1-44919890F90F}" srcOrd="1" destOrd="0" presId="urn:microsoft.com/office/officeart/2005/8/layout/vList3"/>
    <dgm:cxn modelId="{AFF70518-52B0-4837-9F74-7DCB8E766B49}" type="presParOf" srcId="{35E8C5F4-14AC-4F79-819C-834C2FBCED77}" destId="{637464DD-B9BD-4F49-9765-F1D459A3019B}" srcOrd="3" destOrd="0" presId="urn:microsoft.com/office/officeart/2005/8/layout/vList3"/>
    <dgm:cxn modelId="{F1970467-7F6F-4470-8CAD-869AB1C84AE7}" type="presParOf" srcId="{35E8C5F4-14AC-4F79-819C-834C2FBCED77}" destId="{5A6B3BF9-A1D5-41DF-A3D8-A6EBC9901164}" srcOrd="4" destOrd="0" presId="urn:microsoft.com/office/officeart/2005/8/layout/vList3"/>
    <dgm:cxn modelId="{38C8F2BA-5D23-4146-A6A5-736CE8DDABDB}" type="presParOf" srcId="{5A6B3BF9-A1D5-41DF-A3D8-A6EBC9901164}" destId="{9309A333-117F-4AE5-B7A1-4761C02A951A}" srcOrd="0" destOrd="0" presId="urn:microsoft.com/office/officeart/2005/8/layout/vList3"/>
    <dgm:cxn modelId="{4C54C5A4-EF20-43F0-82C4-093CE7F9996B}" type="presParOf" srcId="{5A6B3BF9-A1D5-41DF-A3D8-A6EBC9901164}" destId="{9495F5AE-EEB9-491E-A683-DAB4EB5E3D6C}" srcOrd="1" destOrd="0" presId="urn:microsoft.com/office/officeart/2005/8/layout/vList3"/>
    <dgm:cxn modelId="{87BF6C37-E3F0-4082-829A-EA9DD7F9080A}" type="presParOf" srcId="{35E8C5F4-14AC-4F79-819C-834C2FBCED77}" destId="{2C8D3576-D97D-4C2B-838F-5BDB010C746D}" srcOrd="5" destOrd="0" presId="urn:microsoft.com/office/officeart/2005/8/layout/vList3"/>
    <dgm:cxn modelId="{FFE67938-E1F5-4321-9ABA-5FF9375E4603}" type="presParOf" srcId="{35E8C5F4-14AC-4F79-819C-834C2FBCED77}" destId="{71295F0E-F8CA-4D6A-B3C0-25826C84D99D}" srcOrd="6" destOrd="0" presId="urn:microsoft.com/office/officeart/2005/8/layout/vList3"/>
    <dgm:cxn modelId="{78B8CF58-867F-40CB-8B77-D132B1D7ABD0}" type="presParOf" srcId="{71295F0E-F8CA-4D6A-B3C0-25826C84D99D}" destId="{B2D75866-490C-4C92-B6C0-3BF543F84327}" srcOrd="0" destOrd="0" presId="urn:microsoft.com/office/officeart/2005/8/layout/vList3"/>
    <dgm:cxn modelId="{B210D3BE-EDBC-41DA-93C0-956ECF486637}" type="presParOf" srcId="{71295F0E-F8CA-4D6A-B3C0-25826C84D99D}" destId="{5B550E5D-B738-4727-B7BC-1AFB426A1947}" srcOrd="1" destOrd="0" presId="urn:microsoft.com/office/officeart/2005/8/layout/vList3"/>
    <dgm:cxn modelId="{F4E8800C-958C-490B-A2F9-DB45A2CFC8E0}" type="presParOf" srcId="{35E8C5F4-14AC-4F79-819C-834C2FBCED77}" destId="{70FE19F1-F87E-45F6-8BD3-982A99260F22}" srcOrd="7" destOrd="0" presId="urn:microsoft.com/office/officeart/2005/8/layout/vList3"/>
    <dgm:cxn modelId="{1599C82A-3A9B-4FCD-9DAE-9C2DEC7CE5A1}" type="presParOf" srcId="{35E8C5F4-14AC-4F79-819C-834C2FBCED77}" destId="{17925BC9-9C09-42B2-B1AB-9FDBB433ABE9}" srcOrd="8" destOrd="0" presId="urn:microsoft.com/office/officeart/2005/8/layout/vList3"/>
    <dgm:cxn modelId="{630DA374-249B-4E98-97AB-1A97AE8F73CD}" type="presParOf" srcId="{17925BC9-9C09-42B2-B1AB-9FDBB433ABE9}" destId="{FAA423ED-BECD-4BA9-A19F-8EF124D2EC93}" srcOrd="0" destOrd="0" presId="urn:microsoft.com/office/officeart/2005/8/layout/vList3"/>
    <dgm:cxn modelId="{A07D0534-E8FC-45F6-84D4-16DE96B70633}" type="presParOf" srcId="{17925BC9-9C09-42B2-B1AB-9FDBB433ABE9}" destId="{F69EAAE1-AF10-4DAF-A6CE-5579790BF20B}" srcOrd="1" destOrd="0" presId="urn:microsoft.com/office/officeart/2005/8/layout/vLis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F82B6DC-9767-438F-BF31-1F4CF5BADBF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kumimoji="1" lang="ja-JP" altLang="en-US"/>
        </a:p>
      </dgm:t>
    </dgm:pt>
    <dgm:pt modelId="{DAA4FE4D-3520-49B3-921F-B5758CA7894E}">
      <dgm:prSet custT="1"/>
      <dgm:spPr/>
      <dgm:t>
        <a:bodyPr/>
        <a:lstStyle/>
        <a:p>
          <a:pPr rtl="0"/>
          <a:r>
            <a:rPr kumimoji="1" lang="ja-JP" sz="1800" dirty="0" smtClean="0"/>
            <a:t>フォーマット標準化</a:t>
          </a:r>
          <a:endParaRPr kumimoji="1" lang="en-US" sz="1800" dirty="0"/>
        </a:p>
      </dgm:t>
    </dgm:pt>
    <dgm:pt modelId="{A60BE123-5AC5-434D-AFF0-12A6FB0F6B53}" type="parTrans" cxnId="{652EF54C-3C85-40ED-A85A-3A163D36E487}">
      <dgm:prSet/>
      <dgm:spPr/>
      <dgm:t>
        <a:bodyPr/>
        <a:lstStyle/>
        <a:p>
          <a:endParaRPr kumimoji="1" lang="ja-JP" altLang="en-US" sz="1400"/>
        </a:p>
      </dgm:t>
    </dgm:pt>
    <dgm:pt modelId="{A8685D1C-B161-4A9F-88F5-259137B559C3}" type="sibTrans" cxnId="{652EF54C-3C85-40ED-A85A-3A163D36E487}">
      <dgm:prSet/>
      <dgm:spPr/>
      <dgm:t>
        <a:bodyPr/>
        <a:lstStyle/>
        <a:p>
          <a:endParaRPr kumimoji="1" lang="ja-JP" altLang="en-US" sz="1400"/>
        </a:p>
      </dgm:t>
    </dgm:pt>
    <dgm:pt modelId="{6D43FA61-EA24-46B3-9EC6-B776E6ADB372}">
      <dgm:prSet custT="1"/>
      <dgm:spPr/>
      <dgm:t>
        <a:bodyPr/>
        <a:lstStyle/>
        <a:p>
          <a:pPr rtl="0"/>
          <a:r>
            <a:rPr kumimoji="1" lang="ja-JP" sz="1600" dirty="0" smtClean="0"/>
            <a:t>すべての行政機関で同一のフォーマット採用</a:t>
          </a:r>
          <a:endParaRPr kumimoji="1" lang="en-US" sz="1600" dirty="0"/>
        </a:p>
      </dgm:t>
    </dgm:pt>
    <dgm:pt modelId="{9DCAF033-FADE-4D68-95DF-1F25831DADF6}" type="parTrans" cxnId="{32511FA7-53A4-4309-AB0C-92FD15FBFD97}">
      <dgm:prSet/>
      <dgm:spPr/>
      <dgm:t>
        <a:bodyPr/>
        <a:lstStyle/>
        <a:p>
          <a:endParaRPr kumimoji="1" lang="ja-JP" altLang="en-US" sz="1400"/>
        </a:p>
      </dgm:t>
    </dgm:pt>
    <dgm:pt modelId="{BD3189D1-89F3-49E3-BC5A-31B935A99718}" type="sibTrans" cxnId="{32511FA7-53A4-4309-AB0C-92FD15FBFD97}">
      <dgm:prSet/>
      <dgm:spPr/>
      <dgm:t>
        <a:bodyPr/>
        <a:lstStyle/>
        <a:p>
          <a:endParaRPr kumimoji="1" lang="ja-JP" altLang="en-US" sz="1400"/>
        </a:p>
      </dgm:t>
    </dgm:pt>
    <dgm:pt modelId="{00259821-9BFA-4123-AB2C-3DB954477371}">
      <dgm:prSet custT="1"/>
      <dgm:spPr/>
      <dgm:t>
        <a:bodyPr/>
        <a:lstStyle/>
        <a:p>
          <a:pPr rtl="0"/>
          <a:r>
            <a:rPr kumimoji="1" lang="ja-JP" sz="1600" dirty="0" smtClean="0"/>
            <a:t>クロスボーダーも考えると、本来国際標準化を目指すべき</a:t>
          </a:r>
          <a:endParaRPr kumimoji="1" lang="en-US" sz="1600" dirty="0"/>
        </a:p>
      </dgm:t>
    </dgm:pt>
    <dgm:pt modelId="{BADDF0BA-C877-4C51-A5AD-316D5443C97E}" type="parTrans" cxnId="{1F790F22-F7BC-415B-A6C2-8B762C1C99AF}">
      <dgm:prSet/>
      <dgm:spPr/>
      <dgm:t>
        <a:bodyPr/>
        <a:lstStyle/>
        <a:p>
          <a:endParaRPr kumimoji="1" lang="ja-JP" altLang="en-US" sz="1400"/>
        </a:p>
      </dgm:t>
    </dgm:pt>
    <dgm:pt modelId="{45EF0028-E06E-4E17-BF08-783CE0E84579}" type="sibTrans" cxnId="{1F790F22-F7BC-415B-A6C2-8B762C1C99AF}">
      <dgm:prSet/>
      <dgm:spPr/>
      <dgm:t>
        <a:bodyPr/>
        <a:lstStyle/>
        <a:p>
          <a:endParaRPr kumimoji="1" lang="ja-JP" altLang="en-US" sz="1400"/>
        </a:p>
      </dgm:t>
    </dgm:pt>
    <dgm:pt modelId="{952617FD-92CE-4500-87A9-D0DF98843512}">
      <dgm:prSet custT="1"/>
      <dgm:spPr/>
      <dgm:t>
        <a:bodyPr/>
        <a:lstStyle/>
        <a:p>
          <a:pPr rtl="0"/>
          <a:r>
            <a:rPr kumimoji="1" lang="ja-JP" sz="1800" dirty="0" smtClean="0"/>
            <a:t>受付手順標準化</a:t>
          </a:r>
          <a:endParaRPr kumimoji="1" lang="en-US" sz="1800" dirty="0"/>
        </a:p>
      </dgm:t>
    </dgm:pt>
    <dgm:pt modelId="{36DEE0C6-FB7E-4982-AC9E-B4B8CF80651F}" type="parTrans" cxnId="{3622C148-BD31-44DC-BC1E-000BD4B847AE}">
      <dgm:prSet/>
      <dgm:spPr/>
      <dgm:t>
        <a:bodyPr/>
        <a:lstStyle/>
        <a:p>
          <a:endParaRPr kumimoji="1" lang="ja-JP" altLang="en-US" sz="1400"/>
        </a:p>
      </dgm:t>
    </dgm:pt>
    <dgm:pt modelId="{AB652E55-A68A-4081-90B4-A5B490CBBDF8}" type="sibTrans" cxnId="{3622C148-BD31-44DC-BC1E-000BD4B847AE}">
      <dgm:prSet/>
      <dgm:spPr/>
      <dgm:t>
        <a:bodyPr/>
        <a:lstStyle/>
        <a:p>
          <a:endParaRPr kumimoji="1" lang="ja-JP" altLang="en-US" sz="1400"/>
        </a:p>
      </dgm:t>
    </dgm:pt>
    <dgm:pt modelId="{4532FDB1-B0EE-44C3-BCDE-F837A81A4339}">
      <dgm:prSet custT="1"/>
      <dgm:spPr/>
      <dgm:t>
        <a:bodyPr/>
        <a:lstStyle/>
        <a:p>
          <a:pPr rtl="0"/>
          <a:r>
            <a:rPr kumimoji="1" lang="ja-JP" sz="1600" dirty="0" smtClean="0"/>
            <a:t>同上</a:t>
          </a:r>
          <a:endParaRPr kumimoji="1" lang="en-US" sz="1600" dirty="0"/>
        </a:p>
      </dgm:t>
    </dgm:pt>
    <dgm:pt modelId="{BAEFAF0B-1BC9-437A-80E5-79B9F4F4FC99}" type="parTrans" cxnId="{3BDA478B-4613-4DB3-A98B-3D1CFA5104FB}">
      <dgm:prSet/>
      <dgm:spPr/>
      <dgm:t>
        <a:bodyPr/>
        <a:lstStyle/>
        <a:p>
          <a:endParaRPr kumimoji="1" lang="ja-JP" altLang="en-US" sz="1400"/>
        </a:p>
      </dgm:t>
    </dgm:pt>
    <dgm:pt modelId="{9B9B8C91-5727-42BB-B9D0-B1282CD34282}" type="sibTrans" cxnId="{3BDA478B-4613-4DB3-A98B-3D1CFA5104FB}">
      <dgm:prSet/>
      <dgm:spPr/>
      <dgm:t>
        <a:bodyPr/>
        <a:lstStyle/>
        <a:p>
          <a:endParaRPr kumimoji="1" lang="ja-JP" altLang="en-US" sz="1400"/>
        </a:p>
      </dgm:t>
    </dgm:pt>
    <dgm:pt modelId="{761C1D87-6474-4EA7-8A52-660704C40C76}">
      <dgm:prSet custT="1"/>
      <dgm:spPr/>
      <dgm:t>
        <a:bodyPr/>
        <a:lstStyle/>
        <a:p>
          <a:pPr rtl="0"/>
          <a:r>
            <a:rPr kumimoji="1" lang="ja-JP" sz="1800" dirty="0" smtClean="0"/>
            <a:t>電子化</a:t>
          </a:r>
          <a:endParaRPr kumimoji="1" lang="en-US" sz="1800" dirty="0"/>
        </a:p>
      </dgm:t>
    </dgm:pt>
    <dgm:pt modelId="{FCEBB8D0-C735-444B-A313-6A1024B8369A}" type="parTrans" cxnId="{45A0C1A7-AC9F-4EC1-9C69-B49AB48D6891}">
      <dgm:prSet/>
      <dgm:spPr/>
      <dgm:t>
        <a:bodyPr/>
        <a:lstStyle/>
        <a:p>
          <a:endParaRPr kumimoji="1" lang="ja-JP" altLang="en-US" sz="1400"/>
        </a:p>
      </dgm:t>
    </dgm:pt>
    <dgm:pt modelId="{C3CE8393-BE24-430F-8779-4032573E45FB}" type="sibTrans" cxnId="{45A0C1A7-AC9F-4EC1-9C69-B49AB48D6891}">
      <dgm:prSet/>
      <dgm:spPr/>
      <dgm:t>
        <a:bodyPr/>
        <a:lstStyle/>
        <a:p>
          <a:endParaRPr kumimoji="1" lang="ja-JP" altLang="en-US" sz="1400"/>
        </a:p>
      </dgm:t>
    </dgm:pt>
    <dgm:pt modelId="{82BE67CD-0475-4ED4-A943-05422BA927BC}">
      <dgm:prSet custT="1"/>
      <dgm:spPr/>
      <dgm:t>
        <a:bodyPr/>
        <a:lstStyle/>
        <a:p>
          <a:pPr rtl="0"/>
          <a:r>
            <a:rPr kumimoji="1" lang="ja-JP" sz="1600" dirty="0" smtClean="0"/>
            <a:t>すべての行政機関で、上記様式で電子的に情報を連携できるようにすること</a:t>
          </a:r>
          <a:endParaRPr kumimoji="1" lang="en-US" sz="1600" dirty="0"/>
        </a:p>
      </dgm:t>
    </dgm:pt>
    <dgm:pt modelId="{D0E723EF-8086-4E52-935A-446CB9FE4DCE}" type="parTrans" cxnId="{ED5892F8-049D-44E7-A853-541F9219D670}">
      <dgm:prSet/>
      <dgm:spPr/>
      <dgm:t>
        <a:bodyPr/>
        <a:lstStyle/>
        <a:p>
          <a:endParaRPr kumimoji="1" lang="ja-JP" altLang="en-US" sz="1400"/>
        </a:p>
      </dgm:t>
    </dgm:pt>
    <dgm:pt modelId="{639353A7-A8DF-418A-99F3-C544BECD9192}" type="sibTrans" cxnId="{ED5892F8-049D-44E7-A853-541F9219D670}">
      <dgm:prSet/>
      <dgm:spPr/>
      <dgm:t>
        <a:bodyPr/>
        <a:lstStyle/>
        <a:p>
          <a:endParaRPr kumimoji="1" lang="ja-JP" altLang="en-US" sz="1400"/>
        </a:p>
      </dgm:t>
    </dgm:pt>
    <dgm:pt modelId="{00806CC8-DA4B-4E7D-A5E0-BE7A9D387B95}">
      <dgm:prSet custT="1"/>
      <dgm:spPr/>
      <dgm:t>
        <a:bodyPr/>
        <a:lstStyle/>
        <a:p>
          <a:pPr rtl="0"/>
          <a:r>
            <a:rPr kumimoji="1" lang="ja-JP" sz="1800" dirty="0" smtClean="0"/>
            <a:t>各主体の安全な識別</a:t>
          </a:r>
          <a:endParaRPr kumimoji="1" lang="en-US" sz="1800" dirty="0"/>
        </a:p>
      </dgm:t>
    </dgm:pt>
    <dgm:pt modelId="{08570AF9-BE80-448E-A33E-7AC2F7FF82FC}" type="parTrans" cxnId="{23646564-93FC-4E24-BCA8-01640AE4B492}">
      <dgm:prSet/>
      <dgm:spPr/>
      <dgm:t>
        <a:bodyPr/>
        <a:lstStyle/>
        <a:p>
          <a:endParaRPr kumimoji="1" lang="ja-JP" altLang="en-US" sz="1400"/>
        </a:p>
      </dgm:t>
    </dgm:pt>
    <dgm:pt modelId="{64B0A4BE-FBE3-4ED8-A2C8-833A7EA81E03}" type="sibTrans" cxnId="{23646564-93FC-4E24-BCA8-01640AE4B492}">
      <dgm:prSet/>
      <dgm:spPr/>
      <dgm:t>
        <a:bodyPr/>
        <a:lstStyle/>
        <a:p>
          <a:endParaRPr kumimoji="1" lang="ja-JP" altLang="en-US" sz="1400"/>
        </a:p>
      </dgm:t>
    </dgm:pt>
    <dgm:pt modelId="{1CC52F29-7DCA-44A8-BAE5-C12F8B59AB89}">
      <dgm:prSet custT="1"/>
      <dgm:spPr/>
      <dgm:t>
        <a:bodyPr/>
        <a:lstStyle/>
        <a:p>
          <a:pPr rtl="0"/>
          <a:r>
            <a:rPr kumimoji="1" lang="ja-JP" sz="1600" dirty="0" smtClean="0"/>
            <a:t>各サービスがサービス対象者を必要な確度で識別</a:t>
          </a:r>
          <a:endParaRPr kumimoji="1" lang="en-US" sz="1600" dirty="0"/>
        </a:p>
      </dgm:t>
    </dgm:pt>
    <dgm:pt modelId="{4B8F4EDE-4817-4375-A028-C5A6E802310E}" type="parTrans" cxnId="{967FC919-B869-4A98-B2CF-93F74C08045C}">
      <dgm:prSet/>
      <dgm:spPr/>
      <dgm:t>
        <a:bodyPr/>
        <a:lstStyle/>
        <a:p>
          <a:endParaRPr kumimoji="1" lang="ja-JP" altLang="en-US" sz="1400"/>
        </a:p>
      </dgm:t>
    </dgm:pt>
    <dgm:pt modelId="{1836C0FB-3E12-40B6-BE49-4F5837A1EE5E}" type="sibTrans" cxnId="{967FC919-B869-4A98-B2CF-93F74C08045C}">
      <dgm:prSet/>
      <dgm:spPr/>
      <dgm:t>
        <a:bodyPr/>
        <a:lstStyle/>
        <a:p>
          <a:endParaRPr kumimoji="1" lang="ja-JP" altLang="en-US" sz="1400"/>
        </a:p>
      </dgm:t>
    </dgm:pt>
    <dgm:pt modelId="{38B1B5B9-D244-4960-92E5-0D6DC15B596D}">
      <dgm:prSet custT="1"/>
      <dgm:spPr/>
      <dgm:t>
        <a:bodyPr/>
        <a:lstStyle/>
        <a:p>
          <a:pPr rtl="0"/>
          <a:r>
            <a:rPr kumimoji="1" lang="ja-JP" altLang="en-US" sz="1600" dirty="0" smtClean="0"/>
            <a:t>各利用者が相手のサービス他を必要な確度で識別</a:t>
          </a:r>
          <a:endParaRPr kumimoji="1" lang="ja-JP" altLang="en-US" sz="1600" dirty="0"/>
        </a:p>
      </dgm:t>
    </dgm:pt>
    <dgm:pt modelId="{FE7F7399-807C-43D5-82CD-2DE0F18BC5D1}" type="parTrans" cxnId="{D4A22D63-F0FC-4807-9B01-EDC28A2A7EE4}">
      <dgm:prSet/>
      <dgm:spPr/>
      <dgm:t>
        <a:bodyPr/>
        <a:lstStyle/>
        <a:p>
          <a:endParaRPr kumimoji="1" lang="ja-JP" altLang="en-US" sz="1400"/>
        </a:p>
      </dgm:t>
    </dgm:pt>
    <dgm:pt modelId="{5864A063-54B8-437C-873F-F48964675752}" type="sibTrans" cxnId="{D4A22D63-F0FC-4807-9B01-EDC28A2A7EE4}">
      <dgm:prSet/>
      <dgm:spPr/>
      <dgm:t>
        <a:bodyPr/>
        <a:lstStyle/>
        <a:p>
          <a:endParaRPr kumimoji="1" lang="ja-JP" altLang="en-US" sz="1400"/>
        </a:p>
      </dgm:t>
    </dgm:pt>
    <dgm:pt modelId="{FF5B7EDD-3012-4E60-814D-A26A5595D315}">
      <dgm:prSet custT="1"/>
      <dgm:spPr/>
      <dgm:t>
        <a:bodyPr/>
        <a:lstStyle/>
        <a:p>
          <a:pPr rtl="0"/>
          <a:r>
            <a:rPr kumimoji="1" lang="ja-JP" altLang="en-US" sz="1600" dirty="0" smtClean="0"/>
            <a:t>同意・監視フレームワーク</a:t>
          </a:r>
          <a:endParaRPr kumimoji="1" lang="ja-JP" altLang="en-US" sz="1600" dirty="0"/>
        </a:p>
      </dgm:t>
    </dgm:pt>
    <dgm:pt modelId="{35C14810-EC56-4ECA-9DD2-A06F17B68E56}" type="parTrans" cxnId="{FD0BB65E-2D9F-4665-8DB8-2EC6FD751F02}">
      <dgm:prSet/>
      <dgm:spPr/>
      <dgm:t>
        <a:bodyPr/>
        <a:lstStyle/>
        <a:p>
          <a:endParaRPr kumimoji="1" lang="ja-JP" altLang="en-US" sz="1400"/>
        </a:p>
      </dgm:t>
    </dgm:pt>
    <dgm:pt modelId="{047C1533-51DF-4997-9262-342D6B8AA0F1}" type="sibTrans" cxnId="{FD0BB65E-2D9F-4665-8DB8-2EC6FD751F02}">
      <dgm:prSet/>
      <dgm:spPr/>
      <dgm:t>
        <a:bodyPr/>
        <a:lstStyle/>
        <a:p>
          <a:endParaRPr kumimoji="1" lang="ja-JP" altLang="en-US" sz="1400"/>
        </a:p>
      </dgm:t>
    </dgm:pt>
    <dgm:pt modelId="{190C4D41-FC57-43D4-9C27-EFC223FB536F}">
      <dgm:prSet custT="1"/>
      <dgm:spPr/>
      <dgm:t>
        <a:bodyPr/>
        <a:lstStyle/>
        <a:p>
          <a:pPr rtl="0"/>
          <a:r>
            <a:rPr kumimoji="1" lang="ja-JP" altLang="en-US" sz="1600" dirty="0" smtClean="0"/>
            <a:t>情報連携時に、ユーザーの同意を取得できること</a:t>
          </a:r>
          <a:endParaRPr kumimoji="1" lang="ja-JP" altLang="en-US" sz="1600" dirty="0"/>
        </a:p>
      </dgm:t>
    </dgm:pt>
    <dgm:pt modelId="{7ABCFD08-4CFF-48F5-8D68-7A214DE8D8DF}" type="parTrans" cxnId="{70A71FF0-3F31-476F-8342-E67177E9F68A}">
      <dgm:prSet/>
      <dgm:spPr/>
      <dgm:t>
        <a:bodyPr/>
        <a:lstStyle/>
        <a:p>
          <a:endParaRPr kumimoji="1" lang="ja-JP" altLang="en-US" sz="1400"/>
        </a:p>
      </dgm:t>
    </dgm:pt>
    <dgm:pt modelId="{9339D994-F892-487F-940F-1DAF9785606E}" type="sibTrans" cxnId="{70A71FF0-3F31-476F-8342-E67177E9F68A}">
      <dgm:prSet/>
      <dgm:spPr/>
      <dgm:t>
        <a:bodyPr/>
        <a:lstStyle/>
        <a:p>
          <a:endParaRPr kumimoji="1" lang="ja-JP" altLang="en-US" sz="1400"/>
        </a:p>
      </dgm:t>
    </dgm:pt>
    <dgm:pt modelId="{247EA135-B534-44AE-8625-75D18165F779}">
      <dgm:prSet custT="1"/>
      <dgm:spPr/>
      <dgm:t>
        <a:bodyPr/>
        <a:lstStyle/>
        <a:p>
          <a:pPr rtl="0"/>
          <a:r>
            <a:rPr kumimoji="1" lang="ja-JP" altLang="en-US" sz="1600" dirty="0" smtClean="0"/>
            <a:t>情報利用状態を、ユーザー他が監視できること</a:t>
          </a:r>
          <a:endParaRPr kumimoji="1" lang="ja-JP" altLang="en-US" sz="1600" dirty="0"/>
        </a:p>
      </dgm:t>
    </dgm:pt>
    <dgm:pt modelId="{4120EAF0-EB85-4B1B-A459-06DDB3724AB0}" type="parTrans" cxnId="{E6EC40DC-BD02-4E3F-95F2-DD415D760F9B}">
      <dgm:prSet/>
      <dgm:spPr/>
      <dgm:t>
        <a:bodyPr/>
        <a:lstStyle/>
        <a:p>
          <a:endParaRPr kumimoji="1" lang="ja-JP" altLang="en-US" sz="1400"/>
        </a:p>
      </dgm:t>
    </dgm:pt>
    <dgm:pt modelId="{00327F81-A4F4-4596-8319-F33C43A888E1}" type="sibTrans" cxnId="{E6EC40DC-BD02-4E3F-95F2-DD415D760F9B}">
      <dgm:prSet/>
      <dgm:spPr/>
      <dgm:t>
        <a:bodyPr/>
        <a:lstStyle/>
        <a:p>
          <a:endParaRPr kumimoji="1" lang="ja-JP" altLang="en-US" sz="1400"/>
        </a:p>
      </dgm:t>
    </dgm:pt>
    <dgm:pt modelId="{A9C8B09D-04D3-44DC-B583-4A05CE32E684}" type="pres">
      <dgm:prSet presAssocID="{2F82B6DC-9767-438F-BF31-1F4CF5BADBF8}" presName="Name0" presStyleCnt="0">
        <dgm:presLayoutVars>
          <dgm:dir/>
          <dgm:animLvl val="lvl"/>
          <dgm:resizeHandles val="exact"/>
        </dgm:presLayoutVars>
      </dgm:prSet>
      <dgm:spPr/>
      <dgm:t>
        <a:bodyPr/>
        <a:lstStyle/>
        <a:p>
          <a:endParaRPr kumimoji="1" lang="ja-JP" altLang="en-US"/>
        </a:p>
      </dgm:t>
    </dgm:pt>
    <dgm:pt modelId="{1AC90AD7-46F9-4D52-8275-1DBE8C0CD6CD}" type="pres">
      <dgm:prSet presAssocID="{DAA4FE4D-3520-49B3-921F-B5758CA7894E}" presName="linNode" presStyleCnt="0"/>
      <dgm:spPr/>
    </dgm:pt>
    <dgm:pt modelId="{4FBFEE31-9B2F-43BD-927F-CD8CDD44440D}" type="pres">
      <dgm:prSet presAssocID="{DAA4FE4D-3520-49B3-921F-B5758CA7894E}" presName="parentText" presStyleLbl="node1" presStyleIdx="0" presStyleCnt="5" custScaleX="67696">
        <dgm:presLayoutVars>
          <dgm:chMax val="1"/>
          <dgm:bulletEnabled val="1"/>
        </dgm:presLayoutVars>
      </dgm:prSet>
      <dgm:spPr/>
      <dgm:t>
        <a:bodyPr/>
        <a:lstStyle/>
        <a:p>
          <a:endParaRPr kumimoji="1" lang="ja-JP" altLang="en-US"/>
        </a:p>
      </dgm:t>
    </dgm:pt>
    <dgm:pt modelId="{1E9A3BFD-6EF5-42B1-8AB4-27DCEF8256C8}" type="pres">
      <dgm:prSet presAssocID="{DAA4FE4D-3520-49B3-921F-B5758CA7894E}" presName="descendantText" presStyleLbl="alignAccFollowNode1" presStyleIdx="0" presStyleCnt="5" custScaleX="114144">
        <dgm:presLayoutVars>
          <dgm:bulletEnabled val="1"/>
        </dgm:presLayoutVars>
      </dgm:prSet>
      <dgm:spPr/>
      <dgm:t>
        <a:bodyPr/>
        <a:lstStyle/>
        <a:p>
          <a:endParaRPr kumimoji="1" lang="ja-JP" altLang="en-US"/>
        </a:p>
      </dgm:t>
    </dgm:pt>
    <dgm:pt modelId="{7D0BA281-DEEB-410B-B1E4-18B6F12E9C3F}" type="pres">
      <dgm:prSet presAssocID="{A8685D1C-B161-4A9F-88F5-259137B559C3}" presName="sp" presStyleCnt="0"/>
      <dgm:spPr/>
    </dgm:pt>
    <dgm:pt modelId="{BD28D5E6-4EAA-40BB-9B3D-0EAD0CEE939F}" type="pres">
      <dgm:prSet presAssocID="{952617FD-92CE-4500-87A9-D0DF98843512}" presName="linNode" presStyleCnt="0"/>
      <dgm:spPr/>
    </dgm:pt>
    <dgm:pt modelId="{4306639A-43AD-4C91-9701-F5220729356D}" type="pres">
      <dgm:prSet presAssocID="{952617FD-92CE-4500-87A9-D0DF98843512}" presName="parentText" presStyleLbl="node1" presStyleIdx="1" presStyleCnt="5" custScaleX="67696">
        <dgm:presLayoutVars>
          <dgm:chMax val="1"/>
          <dgm:bulletEnabled val="1"/>
        </dgm:presLayoutVars>
      </dgm:prSet>
      <dgm:spPr/>
      <dgm:t>
        <a:bodyPr/>
        <a:lstStyle/>
        <a:p>
          <a:endParaRPr kumimoji="1" lang="ja-JP" altLang="en-US"/>
        </a:p>
      </dgm:t>
    </dgm:pt>
    <dgm:pt modelId="{99C6C83A-BEFA-4784-9837-0F2B962A791F}" type="pres">
      <dgm:prSet presAssocID="{952617FD-92CE-4500-87A9-D0DF98843512}" presName="descendantText" presStyleLbl="alignAccFollowNode1" presStyleIdx="1" presStyleCnt="5" custScaleX="114144">
        <dgm:presLayoutVars>
          <dgm:bulletEnabled val="1"/>
        </dgm:presLayoutVars>
      </dgm:prSet>
      <dgm:spPr/>
      <dgm:t>
        <a:bodyPr/>
        <a:lstStyle/>
        <a:p>
          <a:endParaRPr kumimoji="1" lang="ja-JP" altLang="en-US"/>
        </a:p>
      </dgm:t>
    </dgm:pt>
    <dgm:pt modelId="{7D16DB1C-D51C-4A2D-8B7E-F96A13E9F596}" type="pres">
      <dgm:prSet presAssocID="{AB652E55-A68A-4081-90B4-A5B490CBBDF8}" presName="sp" presStyleCnt="0"/>
      <dgm:spPr/>
    </dgm:pt>
    <dgm:pt modelId="{D72370AC-B4A6-47D2-9EC9-EB09C2EEC67D}" type="pres">
      <dgm:prSet presAssocID="{761C1D87-6474-4EA7-8A52-660704C40C76}" presName="linNode" presStyleCnt="0"/>
      <dgm:spPr/>
    </dgm:pt>
    <dgm:pt modelId="{FA645069-5444-4DE1-ADEB-0A5A34804445}" type="pres">
      <dgm:prSet presAssocID="{761C1D87-6474-4EA7-8A52-660704C40C76}" presName="parentText" presStyleLbl="node1" presStyleIdx="2" presStyleCnt="5" custScaleX="67696">
        <dgm:presLayoutVars>
          <dgm:chMax val="1"/>
          <dgm:bulletEnabled val="1"/>
        </dgm:presLayoutVars>
      </dgm:prSet>
      <dgm:spPr/>
      <dgm:t>
        <a:bodyPr/>
        <a:lstStyle/>
        <a:p>
          <a:endParaRPr kumimoji="1" lang="ja-JP" altLang="en-US"/>
        </a:p>
      </dgm:t>
    </dgm:pt>
    <dgm:pt modelId="{59683EA0-0E3C-4165-8CB6-B84D117284A0}" type="pres">
      <dgm:prSet presAssocID="{761C1D87-6474-4EA7-8A52-660704C40C76}" presName="descendantText" presStyleLbl="alignAccFollowNode1" presStyleIdx="2" presStyleCnt="5" custScaleX="114144">
        <dgm:presLayoutVars>
          <dgm:bulletEnabled val="1"/>
        </dgm:presLayoutVars>
      </dgm:prSet>
      <dgm:spPr/>
      <dgm:t>
        <a:bodyPr/>
        <a:lstStyle/>
        <a:p>
          <a:endParaRPr kumimoji="1" lang="ja-JP" altLang="en-US"/>
        </a:p>
      </dgm:t>
    </dgm:pt>
    <dgm:pt modelId="{3A5FB825-2BAF-409D-9BAE-3BC8FBD83216}" type="pres">
      <dgm:prSet presAssocID="{C3CE8393-BE24-430F-8779-4032573E45FB}" presName="sp" presStyleCnt="0"/>
      <dgm:spPr/>
    </dgm:pt>
    <dgm:pt modelId="{C1A4DD8F-B0EF-42A2-8564-BDB42DDBC65C}" type="pres">
      <dgm:prSet presAssocID="{00806CC8-DA4B-4E7D-A5E0-BE7A9D387B95}" presName="linNode" presStyleCnt="0"/>
      <dgm:spPr/>
    </dgm:pt>
    <dgm:pt modelId="{EEF04FC3-1E04-47FD-ACB2-36DABDB2A200}" type="pres">
      <dgm:prSet presAssocID="{00806CC8-DA4B-4E7D-A5E0-BE7A9D387B95}" presName="parentText" presStyleLbl="node1" presStyleIdx="3" presStyleCnt="5" custScaleX="67696">
        <dgm:presLayoutVars>
          <dgm:chMax val="1"/>
          <dgm:bulletEnabled val="1"/>
        </dgm:presLayoutVars>
      </dgm:prSet>
      <dgm:spPr/>
      <dgm:t>
        <a:bodyPr/>
        <a:lstStyle/>
        <a:p>
          <a:endParaRPr kumimoji="1" lang="ja-JP" altLang="en-US"/>
        </a:p>
      </dgm:t>
    </dgm:pt>
    <dgm:pt modelId="{526E4679-2858-4A13-AA3C-DF160AB58ED3}" type="pres">
      <dgm:prSet presAssocID="{00806CC8-DA4B-4E7D-A5E0-BE7A9D387B95}" presName="descendantText" presStyleLbl="alignAccFollowNode1" presStyleIdx="3" presStyleCnt="5" custScaleX="114144" custScaleY="110862">
        <dgm:presLayoutVars>
          <dgm:bulletEnabled val="1"/>
        </dgm:presLayoutVars>
      </dgm:prSet>
      <dgm:spPr/>
      <dgm:t>
        <a:bodyPr/>
        <a:lstStyle/>
        <a:p>
          <a:endParaRPr kumimoji="1" lang="ja-JP" altLang="en-US"/>
        </a:p>
      </dgm:t>
    </dgm:pt>
    <dgm:pt modelId="{AE291F61-E2C7-4D8C-A3D7-83BD56395ACA}" type="pres">
      <dgm:prSet presAssocID="{64B0A4BE-FBE3-4ED8-A2C8-833A7EA81E03}" presName="sp" presStyleCnt="0"/>
      <dgm:spPr/>
    </dgm:pt>
    <dgm:pt modelId="{D8202F48-E819-4DCF-9C59-AFDA2E0D995F}" type="pres">
      <dgm:prSet presAssocID="{FF5B7EDD-3012-4E60-814D-A26A5595D315}" presName="linNode" presStyleCnt="0"/>
      <dgm:spPr/>
    </dgm:pt>
    <dgm:pt modelId="{450EA49B-3FB1-4242-B08B-91AFECB28B96}" type="pres">
      <dgm:prSet presAssocID="{FF5B7EDD-3012-4E60-814D-A26A5595D315}" presName="parentText" presStyleLbl="node1" presStyleIdx="4" presStyleCnt="5" custScaleX="67696">
        <dgm:presLayoutVars>
          <dgm:chMax val="1"/>
          <dgm:bulletEnabled val="1"/>
        </dgm:presLayoutVars>
      </dgm:prSet>
      <dgm:spPr/>
      <dgm:t>
        <a:bodyPr/>
        <a:lstStyle/>
        <a:p>
          <a:endParaRPr kumimoji="1" lang="ja-JP" altLang="en-US"/>
        </a:p>
      </dgm:t>
    </dgm:pt>
    <dgm:pt modelId="{F7B24536-5DCB-4701-B87C-52ADB6B3E375}" type="pres">
      <dgm:prSet presAssocID="{FF5B7EDD-3012-4E60-814D-A26A5595D315}" presName="descendantText" presStyleLbl="alignAccFollowNode1" presStyleIdx="4" presStyleCnt="5" custScaleX="112808">
        <dgm:presLayoutVars>
          <dgm:bulletEnabled val="1"/>
        </dgm:presLayoutVars>
      </dgm:prSet>
      <dgm:spPr/>
      <dgm:t>
        <a:bodyPr/>
        <a:lstStyle/>
        <a:p>
          <a:endParaRPr kumimoji="1" lang="ja-JP" altLang="en-US"/>
        </a:p>
      </dgm:t>
    </dgm:pt>
  </dgm:ptLst>
  <dgm:cxnLst>
    <dgm:cxn modelId="{D4A22D63-F0FC-4807-9B01-EDC28A2A7EE4}" srcId="{00806CC8-DA4B-4E7D-A5E0-BE7A9D387B95}" destId="{38B1B5B9-D244-4960-92E5-0D6DC15B596D}" srcOrd="1" destOrd="0" parTransId="{FE7F7399-807C-43D5-82CD-2DE0F18BC5D1}" sibTransId="{5864A063-54B8-437C-873F-F48964675752}"/>
    <dgm:cxn modelId="{3D733799-88CB-4992-89D4-5250FE187378}" type="presOf" srcId="{1CC52F29-7DCA-44A8-BAE5-C12F8B59AB89}" destId="{526E4679-2858-4A13-AA3C-DF160AB58ED3}" srcOrd="0" destOrd="0" presId="urn:microsoft.com/office/officeart/2005/8/layout/vList5"/>
    <dgm:cxn modelId="{294C1C02-301B-441D-8A94-5FBAA95D20DB}" type="presOf" srcId="{761C1D87-6474-4EA7-8A52-660704C40C76}" destId="{FA645069-5444-4DE1-ADEB-0A5A34804445}" srcOrd="0" destOrd="0" presId="urn:microsoft.com/office/officeart/2005/8/layout/vList5"/>
    <dgm:cxn modelId="{652EF54C-3C85-40ED-A85A-3A163D36E487}" srcId="{2F82B6DC-9767-438F-BF31-1F4CF5BADBF8}" destId="{DAA4FE4D-3520-49B3-921F-B5758CA7894E}" srcOrd="0" destOrd="0" parTransId="{A60BE123-5AC5-434D-AFF0-12A6FB0F6B53}" sibTransId="{A8685D1C-B161-4A9F-88F5-259137B559C3}"/>
    <dgm:cxn modelId="{F8E07C4E-0939-414F-A73D-F5D7A5FD202E}" type="presOf" srcId="{6D43FA61-EA24-46B3-9EC6-B776E6ADB372}" destId="{1E9A3BFD-6EF5-42B1-8AB4-27DCEF8256C8}" srcOrd="0" destOrd="0" presId="urn:microsoft.com/office/officeart/2005/8/layout/vList5"/>
    <dgm:cxn modelId="{32511FA7-53A4-4309-AB0C-92FD15FBFD97}" srcId="{DAA4FE4D-3520-49B3-921F-B5758CA7894E}" destId="{6D43FA61-EA24-46B3-9EC6-B776E6ADB372}" srcOrd="0" destOrd="0" parTransId="{9DCAF033-FADE-4D68-95DF-1F25831DADF6}" sibTransId="{BD3189D1-89F3-49E3-BC5A-31B935A99718}"/>
    <dgm:cxn modelId="{3622C148-BD31-44DC-BC1E-000BD4B847AE}" srcId="{2F82B6DC-9767-438F-BF31-1F4CF5BADBF8}" destId="{952617FD-92CE-4500-87A9-D0DF98843512}" srcOrd="1" destOrd="0" parTransId="{36DEE0C6-FB7E-4982-AC9E-B4B8CF80651F}" sibTransId="{AB652E55-A68A-4081-90B4-A5B490CBBDF8}"/>
    <dgm:cxn modelId="{992454E6-63F0-465E-93A3-B533C6578F33}" type="presOf" srcId="{2F82B6DC-9767-438F-BF31-1F4CF5BADBF8}" destId="{A9C8B09D-04D3-44DC-B583-4A05CE32E684}" srcOrd="0" destOrd="0" presId="urn:microsoft.com/office/officeart/2005/8/layout/vList5"/>
    <dgm:cxn modelId="{70A71FF0-3F31-476F-8342-E67177E9F68A}" srcId="{FF5B7EDD-3012-4E60-814D-A26A5595D315}" destId="{190C4D41-FC57-43D4-9C27-EFC223FB536F}" srcOrd="0" destOrd="0" parTransId="{7ABCFD08-4CFF-48F5-8D68-7A214DE8D8DF}" sibTransId="{9339D994-F892-487F-940F-1DAF9785606E}"/>
    <dgm:cxn modelId="{C2D7E185-42C3-4164-B24D-B1389041B202}" type="presOf" srcId="{DAA4FE4D-3520-49B3-921F-B5758CA7894E}" destId="{4FBFEE31-9B2F-43BD-927F-CD8CDD44440D}" srcOrd="0" destOrd="0" presId="urn:microsoft.com/office/officeart/2005/8/layout/vList5"/>
    <dgm:cxn modelId="{B29E6935-F876-4699-BB8E-9C589BAC222E}" type="presOf" srcId="{4532FDB1-B0EE-44C3-BCDE-F837A81A4339}" destId="{99C6C83A-BEFA-4784-9837-0F2B962A791F}" srcOrd="0" destOrd="0" presId="urn:microsoft.com/office/officeart/2005/8/layout/vList5"/>
    <dgm:cxn modelId="{1890AA44-8345-44DE-960D-E88478764347}" type="presOf" srcId="{247EA135-B534-44AE-8625-75D18165F779}" destId="{F7B24536-5DCB-4701-B87C-52ADB6B3E375}" srcOrd="0" destOrd="1" presId="urn:microsoft.com/office/officeart/2005/8/layout/vList5"/>
    <dgm:cxn modelId="{8749850E-B712-425C-80D5-3F14DF9477A2}" type="presOf" srcId="{00259821-9BFA-4123-AB2C-3DB954477371}" destId="{1E9A3BFD-6EF5-42B1-8AB4-27DCEF8256C8}" srcOrd="0" destOrd="1" presId="urn:microsoft.com/office/officeart/2005/8/layout/vList5"/>
    <dgm:cxn modelId="{934B31B5-378E-4597-89FB-8F45E5EB8E7E}" type="presOf" srcId="{38B1B5B9-D244-4960-92E5-0D6DC15B596D}" destId="{526E4679-2858-4A13-AA3C-DF160AB58ED3}" srcOrd="0" destOrd="1" presId="urn:microsoft.com/office/officeart/2005/8/layout/vList5"/>
    <dgm:cxn modelId="{1F790F22-F7BC-415B-A6C2-8B762C1C99AF}" srcId="{DAA4FE4D-3520-49B3-921F-B5758CA7894E}" destId="{00259821-9BFA-4123-AB2C-3DB954477371}" srcOrd="1" destOrd="0" parTransId="{BADDF0BA-C877-4C51-A5AD-316D5443C97E}" sibTransId="{45EF0028-E06E-4E17-BF08-783CE0E84579}"/>
    <dgm:cxn modelId="{3BDA478B-4613-4DB3-A98B-3D1CFA5104FB}" srcId="{952617FD-92CE-4500-87A9-D0DF98843512}" destId="{4532FDB1-B0EE-44C3-BCDE-F837A81A4339}" srcOrd="0" destOrd="0" parTransId="{BAEFAF0B-1BC9-437A-80E5-79B9F4F4FC99}" sibTransId="{9B9B8C91-5727-42BB-B9D0-B1282CD34282}"/>
    <dgm:cxn modelId="{967FC919-B869-4A98-B2CF-93F74C08045C}" srcId="{00806CC8-DA4B-4E7D-A5E0-BE7A9D387B95}" destId="{1CC52F29-7DCA-44A8-BAE5-C12F8B59AB89}" srcOrd="0" destOrd="0" parTransId="{4B8F4EDE-4817-4375-A028-C5A6E802310E}" sibTransId="{1836C0FB-3E12-40B6-BE49-4F5837A1EE5E}"/>
    <dgm:cxn modelId="{97F08D80-F909-47B8-BC49-304CE1A6827C}" type="presOf" srcId="{00806CC8-DA4B-4E7D-A5E0-BE7A9D387B95}" destId="{EEF04FC3-1E04-47FD-ACB2-36DABDB2A200}" srcOrd="0" destOrd="0" presId="urn:microsoft.com/office/officeart/2005/8/layout/vList5"/>
    <dgm:cxn modelId="{23646564-93FC-4E24-BCA8-01640AE4B492}" srcId="{2F82B6DC-9767-438F-BF31-1F4CF5BADBF8}" destId="{00806CC8-DA4B-4E7D-A5E0-BE7A9D387B95}" srcOrd="3" destOrd="0" parTransId="{08570AF9-BE80-448E-A33E-7AC2F7FF82FC}" sibTransId="{64B0A4BE-FBE3-4ED8-A2C8-833A7EA81E03}"/>
    <dgm:cxn modelId="{E8BBC6F5-8D73-4234-A207-2F8A6BCFF671}" type="presOf" srcId="{82BE67CD-0475-4ED4-A943-05422BA927BC}" destId="{59683EA0-0E3C-4165-8CB6-B84D117284A0}" srcOrd="0" destOrd="0" presId="urn:microsoft.com/office/officeart/2005/8/layout/vList5"/>
    <dgm:cxn modelId="{8502465C-4A7B-42C0-ADF2-07B6AC4BBBAE}" type="presOf" srcId="{952617FD-92CE-4500-87A9-D0DF98843512}" destId="{4306639A-43AD-4C91-9701-F5220729356D}" srcOrd="0" destOrd="0" presId="urn:microsoft.com/office/officeart/2005/8/layout/vList5"/>
    <dgm:cxn modelId="{E6EC40DC-BD02-4E3F-95F2-DD415D760F9B}" srcId="{FF5B7EDD-3012-4E60-814D-A26A5595D315}" destId="{247EA135-B534-44AE-8625-75D18165F779}" srcOrd="1" destOrd="0" parTransId="{4120EAF0-EB85-4B1B-A459-06DDB3724AB0}" sibTransId="{00327F81-A4F4-4596-8319-F33C43A888E1}"/>
    <dgm:cxn modelId="{4E9B859D-E692-4625-B465-AA2093ED4636}" type="presOf" srcId="{190C4D41-FC57-43D4-9C27-EFC223FB536F}" destId="{F7B24536-5DCB-4701-B87C-52ADB6B3E375}" srcOrd="0" destOrd="0" presId="urn:microsoft.com/office/officeart/2005/8/layout/vList5"/>
    <dgm:cxn modelId="{B079C6B1-21C7-45B9-9800-C36189455425}" type="presOf" srcId="{FF5B7EDD-3012-4E60-814D-A26A5595D315}" destId="{450EA49B-3FB1-4242-B08B-91AFECB28B96}" srcOrd="0" destOrd="0" presId="urn:microsoft.com/office/officeart/2005/8/layout/vList5"/>
    <dgm:cxn modelId="{ED5892F8-049D-44E7-A853-541F9219D670}" srcId="{761C1D87-6474-4EA7-8A52-660704C40C76}" destId="{82BE67CD-0475-4ED4-A943-05422BA927BC}" srcOrd="0" destOrd="0" parTransId="{D0E723EF-8086-4E52-935A-446CB9FE4DCE}" sibTransId="{639353A7-A8DF-418A-99F3-C544BECD9192}"/>
    <dgm:cxn modelId="{45A0C1A7-AC9F-4EC1-9C69-B49AB48D6891}" srcId="{2F82B6DC-9767-438F-BF31-1F4CF5BADBF8}" destId="{761C1D87-6474-4EA7-8A52-660704C40C76}" srcOrd="2" destOrd="0" parTransId="{FCEBB8D0-C735-444B-A313-6A1024B8369A}" sibTransId="{C3CE8393-BE24-430F-8779-4032573E45FB}"/>
    <dgm:cxn modelId="{FD0BB65E-2D9F-4665-8DB8-2EC6FD751F02}" srcId="{2F82B6DC-9767-438F-BF31-1F4CF5BADBF8}" destId="{FF5B7EDD-3012-4E60-814D-A26A5595D315}" srcOrd="4" destOrd="0" parTransId="{35C14810-EC56-4ECA-9DD2-A06F17B68E56}" sibTransId="{047C1533-51DF-4997-9262-342D6B8AA0F1}"/>
    <dgm:cxn modelId="{9A5ADE8D-29A0-45CD-A88A-6D0951521DA1}" type="presParOf" srcId="{A9C8B09D-04D3-44DC-B583-4A05CE32E684}" destId="{1AC90AD7-46F9-4D52-8275-1DBE8C0CD6CD}" srcOrd="0" destOrd="0" presId="urn:microsoft.com/office/officeart/2005/8/layout/vList5"/>
    <dgm:cxn modelId="{962C7015-EE37-40A2-BB3E-808ED31C9F13}" type="presParOf" srcId="{1AC90AD7-46F9-4D52-8275-1DBE8C0CD6CD}" destId="{4FBFEE31-9B2F-43BD-927F-CD8CDD44440D}" srcOrd="0" destOrd="0" presId="urn:microsoft.com/office/officeart/2005/8/layout/vList5"/>
    <dgm:cxn modelId="{4C8B9E16-6431-4847-8B07-87409A313B4D}" type="presParOf" srcId="{1AC90AD7-46F9-4D52-8275-1DBE8C0CD6CD}" destId="{1E9A3BFD-6EF5-42B1-8AB4-27DCEF8256C8}" srcOrd="1" destOrd="0" presId="urn:microsoft.com/office/officeart/2005/8/layout/vList5"/>
    <dgm:cxn modelId="{0396A7C4-7BB9-4C20-A304-BB8C2EF82758}" type="presParOf" srcId="{A9C8B09D-04D3-44DC-B583-4A05CE32E684}" destId="{7D0BA281-DEEB-410B-B1E4-18B6F12E9C3F}" srcOrd="1" destOrd="0" presId="urn:microsoft.com/office/officeart/2005/8/layout/vList5"/>
    <dgm:cxn modelId="{368008A3-4FDF-4601-8D9F-1B670B3FFE04}" type="presParOf" srcId="{A9C8B09D-04D3-44DC-B583-4A05CE32E684}" destId="{BD28D5E6-4EAA-40BB-9B3D-0EAD0CEE939F}" srcOrd="2" destOrd="0" presId="urn:microsoft.com/office/officeart/2005/8/layout/vList5"/>
    <dgm:cxn modelId="{0986674B-0A9D-4613-AA10-2C6C8AB9F588}" type="presParOf" srcId="{BD28D5E6-4EAA-40BB-9B3D-0EAD0CEE939F}" destId="{4306639A-43AD-4C91-9701-F5220729356D}" srcOrd="0" destOrd="0" presId="urn:microsoft.com/office/officeart/2005/8/layout/vList5"/>
    <dgm:cxn modelId="{377C6CCD-3260-46A4-AF3A-3FD86DA572A7}" type="presParOf" srcId="{BD28D5E6-4EAA-40BB-9B3D-0EAD0CEE939F}" destId="{99C6C83A-BEFA-4784-9837-0F2B962A791F}" srcOrd="1" destOrd="0" presId="urn:microsoft.com/office/officeart/2005/8/layout/vList5"/>
    <dgm:cxn modelId="{2BCDA0CB-4302-495B-9C05-9A00493F83DC}" type="presParOf" srcId="{A9C8B09D-04D3-44DC-B583-4A05CE32E684}" destId="{7D16DB1C-D51C-4A2D-8B7E-F96A13E9F596}" srcOrd="3" destOrd="0" presId="urn:microsoft.com/office/officeart/2005/8/layout/vList5"/>
    <dgm:cxn modelId="{8B4FA741-BFE8-471F-819B-3D5A81B0ACC4}" type="presParOf" srcId="{A9C8B09D-04D3-44DC-B583-4A05CE32E684}" destId="{D72370AC-B4A6-47D2-9EC9-EB09C2EEC67D}" srcOrd="4" destOrd="0" presId="urn:microsoft.com/office/officeart/2005/8/layout/vList5"/>
    <dgm:cxn modelId="{BF48CAB6-B7FE-4463-AD0E-EDFB1B5F5C6E}" type="presParOf" srcId="{D72370AC-B4A6-47D2-9EC9-EB09C2EEC67D}" destId="{FA645069-5444-4DE1-ADEB-0A5A34804445}" srcOrd="0" destOrd="0" presId="urn:microsoft.com/office/officeart/2005/8/layout/vList5"/>
    <dgm:cxn modelId="{74ED97A9-7A2F-4987-B303-AC9908C6622D}" type="presParOf" srcId="{D72370AC-B4A6-47D2-9EC9-EB09C2EEC67D}" destId="{59683EA0-0E3C-4165-8CB6-B84D117284A0}" srcOrd="1" destOrd="0" presId="urn:microsoft.com/office/officeart/2005/8/layout/vList5"/>
    <dgm:cxn modelId="{DE550534-51DF-4736-8B1D-FD0129E0CC49}" type="presParOf" srcId="{A9C8B09D-04D3-44DC-B583-4A05CE32E684}" destId="{3A5FB825-2BAF-409D-9BAE-3BC8FBD83216}" srcOrd="5" destOrd="0" presId="urn:microsoft.com/office/officeart/2005/8/layout/vList5"/>
    <dgm:cxn modelId="{FAFAC651-62DC-48DC-883F-EDDE6F18998F}" type="presParOf" srcId="{A9C8B09D-04D3-44DC-B583-4A05CE32E684}" destId="{C1A4DD8F-B0EF-42A2-8564-BDB42DDBC65C}" srcOrd="6" destOrd="0" presId="urn:microsoft.com/office/officeart/2005/8/layout/vList5"/>
    <dgm:cxn modelId="{D33F8AD2-27B7-40EC-A560-649BA8F478CE}" type="presParOf" srcId="{C1A4DD8F-B0EF-42A2-8564-BDB42DDBC65C}" destId="{EEF04FC3-1E04-47FD-ACB2-36DABDB2A200}" srcOrd="0" destOrd="0" presId="urn:microsoft.com/office/officeart/2005/8/layout/vList5"/>
    <dgm:cxn modelId="{554037AF-7569-4BDB-A345-9E5384E6BC10}" type="presParOf" srcId="{C1A4DD8F-B0EF-42A2-8564-BDB42DDBC65C}" destId="{526E4679-2858-4A13-AA3C-DF160AB58ED3}" srcOrd="1" destOrd="0" presId="urn:microsoft.com/office/officeart/2005/8/layout/vList5"/>
    <dgm:cxn modelId="{9348FA6F-A5F6-486F-B07F-43351226AE0F}" type="presParOf" srcId="{A9C8B09D-04D3-44DC-B583-4A05CE32E684}" destId="{AE291F61-E2C7-4D8C-A3D7-83BD56395ACA}" srcOrd="7" destOrd="0" presId="urn:microsoft.com/office/officeart/2005/8/layout/vList5"/>
    <dgm:cxn modelId="{3E5EC446-A8C6-4DD5-B451-C8C1DA1B55D7}" type="presParOf" srcId="{A9C8B09D-04D3-44DC-B583-4A05CE32E684}" destId="{D8202F48-E819-4DCF-9C59-AFDA2E0D995F}" srcOrd="8" destOrd="0" presId="urn:microsoft.com/office/officeart/2005/8/layout/vList5"/>
    <dgm:cxn modelId="{1B0F3814-886C-49CE-903E-B166C022C8D6}" type="presParOf" srcId="{D8202F48-E819-4DCF-9C59-AFDA2E0D995F}" destId="{450EA49B-3FB1-4242-B08B-91AFECB28B96}" srcOrd="0" destOrd="0" presId="urn:microsoft.com/office/officeart/2005/8/layout/vList5"/>
    <dgm:cxn modelId="{FC217A3C-6D2E-4E95-8CC1-22CB8000FA34}" type="presParOf" srcId="{D8202F48-E819-4DCF-9C59-AFDA2E0D995F}" destId="{F7B24536-5DCB-4701-B87C-52ADB6B3E375}"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6993D49-160C-4F1B-A9F9-D1CEA100E00B}" type="doc">
      <dgm:prSet loTypeId="urn:microsoft.com/office/officeart/2005/8/layout/vList6" loCatId="list" qsTypeId="urn:microsoft.com/office/officeart/2005/8/quickstyle/simple3" qsCatId="simple" csTypeId="urn:microsoft.com/office/officeart/2005/8/colors/accent1_2" csCatId="accent1" phldr="1"/>
      <dgm:spPr/>
      <dgm:t>
        <a:bodyPr/>
        <a:lstStyle/>
        <a:p>
          <a:endParaRPr kumimoji="1" lang="ja-JP" altLang="en-US"/>
        </a:p>
      </dgm:t>
    </dgm:pt>
    <dgm:pt modelId="{7356A4AE-C212-418C-9671-42C1CB90EEB5}">
      <dgm:prSet/>
      <dgm:spPr/>
      <dgm:t>
        <a:bodyPr/>
        <a:lstStyle/>
        <a:p>
          <a:pPr rtl="0"/>
          <a:r>
            <a:rPr kumimoji="1" lang="ja-JP" dirty="0" smtClean="0"/>
            <a:t>機微情報</a:t>
          </a:r>
          <a:r>
            <a:rPr kumimoji="1" lang="en-US" altLang="ja-JP" dirty="0" smtClean="0"/>
            <a:t/>
          </a:r>
          <a:br>
            <a:rPr kumimoji="1" lang="en-US" altLang="ja-JP" dirty="0" smtClean="0"/>
          </a:br>
          <a:r>
            <a:rPr kumimoji="1" lang="ja-JP" dirty="0" smtClean="0"/>
            <a:t>主義</a:t>
          </a:r>
          <a:endParaRPr kumimoji="1" lang="en-US" dirty="0"/>
        </a:p>
      </dgm:t>
    </dgm:pt>
    <dgm:pt modelId="{5EA94542-6AE4-49EB-8B2E-3AD488B75CC6}" type="parTrans" cxnId="{D2CA6CC5-BF64-48F7-BDF8-D3E1CB43BD2E}">
      <dgm:prSet/>
      <dgm:spPr/>
      <dgm:t>
        <a:bodyPr/>
        <a:lstStyle/>
        <a:p>
          <a:endParaRPr kumimoji="1" lang="ja-JP" altLang="en-US"/>
        </a:p>
      </dgm:t>
    </dgm:pt>
    <dgm:pt modelId="{4E3D2209-ED0C-45C5-82D8-D92B116BAB92}" type="sibTrans" cxnId="{D2CA6CC5-BF64-48F7-BDF8-D3E1CB43BD2E}">
      <dgm:prSet/>
      <dgm:spPr/>
      <dgm:t>
        <a:bodyPr/>
        <a:lstStyle/>
        <a:p>
          <a:endParaRPr kumimoji="1" lang="ja-JP" altLang="en-US"/>
        </a:p>
      </dgm:t>
    </dgm:pt>
    <dgm:pt modelId="{03B1CF76-D1DF-4F0E-AA2A-B9969BF44A8D}">
      <dgm:prSet>
        <dgm:style>
          <a:lnRef idx="1">
            <a:schemeClr val="accent2"/>
          </a:lnRef>
          <a:fillRef idx="2">
            <a:schemeClr val="accent2"/>
          </a:fillRef>
          <a:effectRef idx="1">
            <a:schemeClr val="accent2"/>
          </a:effectRef>
          <a:fontRef idx="minor">
            <a:schemeClr val="dk1"/>
          </a:fontRef>
        </dgm:style>
      </dgm:prSet>
      <dgm:spPr>
        <a:ln/>
      </dgm:spPr>
      <dgm:t>
        <a:bodyPr/>
        <a:lstStyle/>
        <a:p>
          <a:pPr rtl="0"/>
          <a:r>
            <a:rPr kumimoji="1" lang="ja-JP" dirty="0" smtClean="0"/>
            <a:t>関係性</a:t>
          </a:r>
          <a:r>
            <a:rPr kumimoji="1" lang="en-US" altLang="ja-JP" dirty="0" smtClean="0"/>
            <a:t/>
          </a:r>
          <a:br>
            <a:rPr kumimoji="1" lang="en-US" altLang="ja-JP" dirty="0" smtClean="0"/>
          </a:br>
          <a:r>
            <a:rPr kumimoji="1" lang="ja-JP" dirty="0" smtClean="0"/>
            <a:t>コンテキスト主義</a:t>
          </a:r>
          <a:endParaRPr kumimoji="1" lang="ja-JP" dirty="0"/>
        </a:p>
      </dgm:t>
    </dgm:pt>
    <dgm:pt modelId="{CE246C25-45AB-442B-B1D4-8D2CF735CD19}" type="parTrans" cxnId="{B23A93B4-7567-497C-BAAD-FFFBCA5CB532}">
      <dgm:prSet/>
      <dgm:spPr/>
      <dgm:t>
        <a:bodyPr/>
        <a:lstStyle/>
        <a:p>
          <a:endParaRPr kumimoji="1" lang="ja-JP" altLang="en-US"/>
        </a:p>
      </dgm:t>
    </dgm:pt>
    <dgm:pt modelId="{829CDB6E-36A7-47B5-9812-8082677EED3E}" type="sibTrans" cxnId="{B23A93B4-7567-497C-BAAD-FFFBCA5CB532}">
      <dgm:prSet/>
      <dgm:spPr/>
      <dgm:t>
        <a:bodyPr/>
        <a:lstStyle/>
        <a:p>
          <a:endParaRPr kumimoji="1" lang="ja-JP" altLang="en-US"/>
        </a:p>
      </dgm:t>
    </dgm:pt>
    <dgm:pt modelId="{01F8ED7C-768E-456B-A202-5E1A5726B761}">
      <dgm:prSet/>
      <dgm:spPr/>
      <dgm:t>
        <a:bodyPr/>
        <a:lstStyle/>
        <a:p>
          <a:pPr rtl="0"/>
          <a:r>
            <a:rPr kumimoji="1" lang="ja-JP" altLang="en-US" dirty="0" smtClean="0"/>
            <a:t>保護されるべきは、情報の種類によって定まる</a:t>
          </a:r>
          <a:endParaRPr kumimoji="1" lang="en-US" dirty="0"/>
        </a:p>
      </dgm:t>
    </dgm:pt>
    <dgm:pt modelId="{222C5FE6-D37B-41FA-B3D2-D44BC0A271A6}" type="parTrans" cxnId="{A70650F8-3875-4B35-B1E1-2CF81B32E07D}">
      <dgm:prSet/>
      <dgm:spPr/>
      <dgm:t>
        <a:bodyPr/>
        <a:lstStyle/>
        <a:p>
          <a:endParaRPr kumimoji="1" lang="ja-JP" altLang="en-US"/>
        </a:p>
      </dgm:t>
    </dgm:pt>
    <dgm:pt modelId="{76FC97CB-A5BA-464B-8D14-1B024DEF1E5A}" type="sibTrans" cxnId="{A70650F8-3875-4B35-B1E1-2CF81B32E07D}">
      <dgm:prSet/>
      <dgm:spPr/>
      <dgm:t>
        <a:bodyPr/>
        <a:lstStyle/>
        <a:p>
          <a:endParaRPr kumimoji="1" lang="ja-JP" altLang="en-US"/>
        </a:p>
      </dgm:t>
    </dgm:pt>
    <dgm:pt modelId="{01B5B559-3B90-42BD-9DBF-2E0FA16D374F}">
      <dgm:prSet/>
      <dgm:spPr/>
      <dgm:t>
        <a:bodyPr/>
        <a:lstStyle/>
        <a:p>
          <a:pPr rtl="0"/>
          <a:r>
            <a:rPr kumimoji="1" lang="ja-JP" altLang="en-US" dirty="0" smtClean="0"/>
            <a:t>個人特定可能な情報</a:t>
          </a:r>
          <a:endParaRPr kumimoji="1" lang="en-US" dirty="0"/>
        </a:p>
      </dgm:t>
    </dgm:pt>
    <dgm:pt modelId="{F05B4A4C-22A4-451A-B150-EB9B8966A83E}" type="parTrans" cxnId="{1D940736-D565-4D22-80AF-CD8257B3FD95}">
      <dgm:prSet/>
      <dgm:spPr/>
      <dgm:t>
        <a:bodyPr/>
        <a:lstStyle/>
        <a:p>
          <a:endParaRPr kumimoji="1" lang="ja-JP" altLang="en-US"/>
        </a:p>
      </dgm:t>
    </dgm:pt>
    <dgm:pt modelId="{0E558DEE-47A1-436F-B352-89D67BBB9032}" type="sibTrans" cxnId="{1D940736-D565-4D22-80AF-CD8257B3FD95}">
      <dgm:prSet/>
      <dgm:spPr/>
      <dgm:t>
        <a:bodyPr/>
        <a:lstStyle/>
        <a:p>
          <a:endParaRPr kumimoji="1" lang="ja-JP" altLang="en-US"/>
        </a:p>
      </dgm:t>
    </dgm:pt>
    <dgm:pt modelId="{81188D65-4F76-4797-BC1A-4BB36359D884}">
      <dgm:prSet/>
      <dgm:spPr/>
      <dgm:t>
        <a:bodyPr/>
        <a:lstStyle/>
        <a:p>
          <a:pPr rtl="0"/>
          <a:r>
            <a:rPr kumimoji="1" lang="ja-JP" altLang="en-US" dirty="0" smtClean="0"/>
            <a:t>機微な情報 </a:t>
          </a:r>
          <a:r>
            <a:rPr kumimoji="1" lang="en-US" altLang="ja-JP" dirty="0" smtClean="0"/>
            <a:t>etc. </a:t>
          </a:r>
          <a:endParaRPr kumimoji="1" lang="en-US" dirty="0"/>
        </a:p>
      </dgm:t>
    </dgm:pt>
    <dgm:pt modelId="{72126BC3-491D-4CAE-A8B1-AE5380ABAA36}" type="parTrans" cxnId="{94B5EDEB-0BBB-4470-B057-AE732D0CEA3E}">
      <dgm:prSet/>
      <dgm:spPr/>
      <dgm:t>
        <a:bodyPr/>
        <a:lstStyle/>
        <a:p>
          <a:endParaRPr kumimoji="1" lang="ja-JP" altLang="en-US"/>
        </a:p>
      </dgm:t>
    </dgm:pt>
    <dgm:pt modelId="{DD2FCC79-EC93-4B01-86CD-E058338CC7A4}" type="sibTrans" cxnId="{94B5EDEB-0BBB-4470-B057-AE732D0CEA3E}">
      <dgm:prSet/>
      <dgm:spPr/>
      <dgm:t>
        <a:bodyPr/>
        <a:lstStyle/>
        <a:p>
          <a:endParaRPr kumimoji="1" lang="ja-JP" altLang="en-US"/>
        </a:p>
      </dgm:t>
    </dgm:pt>
    <dgm:pt modelId="{83608E07-B269-4736-9861-1D5AA0B5CB3C}">
      <dgm:prSet/>
      <dgm:spPr/>
      <dgm:t>
        <a:bodyPr/>
        <a:lstStyle/>
        <a:p>
          <a:pPr rtl="0"/>
          <a:r>
            <a:rPr kumimoji="1" lang="ja-JP" altLang="en-US" dirty="0" smtClean="0"/>
            <a:t>保護されるべきは、人間の尊厳</a:t>
          </a:r>
          <a:endParaRPr kumimoji="1" lang="ja-JP" dirty="0"/>
        </a:p>
      </dgm:t>
    </dgm:pt>
    <dgm:pt modelId="{32C12697-F7CB-4244-AAC1-CE08F7A40D12}" type="parTrans" cxnId="{984EB358-8CB0-4402-B664-7B19B7C98D29}">
      <dgm:prSet/>
      <dgm:spPr/>
      <dgm:t>
        <a:bodyPr/>
        <a:lstStyle/>
        <a:p>
          <a:endParaRPr kumimoji="1" lang="ja-JP" altLang="en-US"/>
        </a:p>
      </dgm:t>
    </dgm:pt>
    <dgm:pt modelId="{27327231-1FA3-4395-BCFB-1A1E750C3EEC}" type="sibTrans" cxnId="{984EB358-8CB0-4402-B664-7B19B7C98D29}">
      <dgm:prSet/>
      <dgm:spPr/>
      <dgm:t>
        <a:bodyPr/>
        <a:lstStyle/>
        <a:p>
          <a:endParaRPr kumimoji="1" lang="ja-JP" altLang="en-US"/>
        </a:p>
      </dgm:t>
    </dgm:pt>
    <dgm:pt modelId="{7B4A0A79-702E-46DC-A828-6659C06AC82B}">
      <dgm:prSet/>
      <dgm:spPr/>
      <dgm:t>
        <a:bodyPr/>
        <a:lstStyle/>
        <a:p>
          <a:pPr rtl="0"/>
          <a:r>
            <a:rPr kumimoji="1" lang="ja-JP" altLang="en-US" dirty="0" smtClean="0"/>
            <a:t>データの種別によって保護されるべきかが決まるわけではない</a:t>
          </a:r>
          <a:endParaRPr kumimoji="1" lang="ja-JP" dirty="0"/>
        </a:p>
      </dgm:t>
    </dgm:pt>
    <dgm:pt modelId="{53EC7B16-3C3B-4D44-8CDA-DEED6B98D979}" type="parTrans" cxnId="{C2E5263F-5708-4056-9366-A1FC4D9B7648}">
      <dgm:prSet/>
      <dgm:spPr/>
      <dgm:t>
        <a:bodyPr/>
        <a:lstStyle/>
        <a:p>
          <a:endParaRPr kumimoji="1" lang="ja-JP" altLang="en-US"/>
        </a:p>
      </dgm:t>
    </dgm:pt>
    <dgm:pt modelId="{4B703AF7-2439-42AE-ADF5-F59B4AFC0B31}" type="sibTrans" cxnId="{C2E5263F-5708-4056-9366-A1FC4D9B7648}">
      <dgm:prSet/>
      <dgm:spPr/>
      <dgm:t>
        <a:bodyPr/>
        <a:lstStyle/>
        <a:p>
          <a:endParaRPr kumimoji="1" lang="ja-JP" altLang="en-US"/>
        </a:p>
      </dgm:t>
    </dgm:pt>
    <dgm:pt modelId="{9B936B47-9D9D-4A88-8D4E-8BF7F8F3FC71}">
      <dgm:prSet/>
      <dgm:spPr/>
      <dgm:t>
        <a:bodyPr/>
        <a:lstStyle/>
        <a:p>
          <a:pPr rtl="0"/>
          <a:r>
            <a:rPr kumimoji="1" lang="ja-JP" altLang="en-US" dirty="0" smtClean="0">
              <a:solidFill>
                <a:srgbClr val="FF0000"/>
              </a:solidFill>
            </a:rPr>
            <a:t>「ケースバイケース」</a:t>
          </a:r>
          <a:endParaRPr kumimoji="1" lang="ja-JP" dirty="0">
            <a:solidFill>
              <a:srgbClr val="FF0000"/>
            </a:solidFill>
          </a:endParaRPr>
        </a:p>
      </dgm:t>
    </dgm:pt>
    <dgm:pt modelId="{0F8071FF-3B38-4077-A270-FE1D31B2224E}" type="parTrans" cxnId="{AFC5122B-740B-4A2C-B9C6-82463799358C}">
      <dgm:prSet/>
      <dgm:spPr/>
      <dgm:t>
        <a:bodyPr/>
        <a:lstStyle/>
        <a:p>
          <a:endParaRPr kumimoji="1" lang="ja-JP" altLang="en-US"/>
        </a:p>
      </dgm:t>
    </dgm:pt>
    <dgm:pt modelId="{3678538B-F65E-4A6E-90EF-FE71A7BF36EA}" type="sibTrans" cxnId="{AFC5122B-740B-4A2C-B9C6-82463799358C}">
      <dgm:prSet/>
      <dgm:spPr/>
      <dgm:t>
        <a:bodyPr/>
        <a:lstStyle/>
        <a:p>
          <a:endParaRPr kumimoji="1" lang="ja-JP" altLang="en-US"/>
        </a:p>
      </dgm:t>
    </dgm:pt>
    <dgm:pt modelId="{C28D6DC9-B678-4D12-B4C4-6B8E9D09934E}" type="pres">
      <dgm:prSet presAssocID="{C6993D49-160C-4F1B-A9F9-D1CEA100E00B}" presName="Name0" presStyleCnt="0">
        <dgm:presLayoutVars>
          <dgm:dir/>
          <dgm:animLvl val="lvl"/>
          <dgm:resizeHandles/>
        </dgm:presLayoutVars>
      </dgm:prSet>
      <dgm:spPr/>
      <dgm:t>
        <a:bodyPr/>
        <a:lstStyle/>
        <a:p>
          <a:endParaRPr kumimoji="1" lang="ja-JP" altLang="en-US"/>
        </a:p>
      </dgm:t>
    </dgm:pt>
    <dgm:pt modelId="{68AE78DE-DE92-4D8E-9D7A-921A9BE6164E}" type="pres">
      <dgm:prSet presAssocID="{7356A4AE-C212-418C-9671-42C1CB90EEB5}" presName="linNode" presStyleCnt="0"/>
      <dgm:spPr/>
    </dgm:pt>
    <dgm:pt modelId="{6F95B994-B805-42A8-9B61-7981BBA488C4}" type="pres">
      <dgm:prSet presAssocID="{7356A4AE-C212-418C-9671-42C1CB90EEB5}" presName="parentShp" presStyleLbl="node1" presStyleIdx="0" presStyleCnt="2">
        <dgm:presLayoutVars>
          <dgm:bulletEnabled val="1"/>
        </dgm:presLayoutVars>
      </dgm:prSet>
      <dgm:spPr/>
      <dgm:t>
        <a:bodyPr/>
        <a:lstStyle/>
        <a:p>
          <a:endParaRPr kumimoji="1" lang="ja-JP" altLang="en-US"/>
        </a:p>
      </dgm:t>
    </dgm:pt>
    <dgm:pt modelId="{16563414-B1AE-4CC0-95D1-8C8403F129E8}" type="pres">
      <dgm:prSet presAssocID="{7356A4AE-C212-418C-9671-42C1CB90EEB5}" presName="childShp" presStyleLbl="bgAccFollowNode1" presStyleIdx="0" presStyleCnt="2">
        <dgm:presLayoutVars>
          <dgm:bulletEnabled val="1"/>
        </dgm:presLayoutVars>
      </dgm:prSet>
      <dgm:spPr/>
      <dgm:t>
        <a:bodyPr/>
        <a:lstStyle/>
        <a:p>
          <a:endParaRPr kumimoji="1" lang="ja-JP" altLang="en-US"/>
        </a:p>
      </dgm:t>
    </dgm:pt>
    <dgm:pt modelId="{D5DBC277-D3BD-4F17-BF1A-19B1C03B6C5A}" type="pres">
      <dgm:prSet presAssocID="{4E3D2209-ED0C-45C5-82D8-D92B116BAB92}" presName="spacing" presStyleCnt="0"/>
      <dgm:spPr/>
    </dgm:pt>
    <dgm:pt modelId="{40B4987A-FA1A-4835-85B1-5D2F1D50BDDD}" type="pres">
      <dgm:prSet presAssocID="{03B1CF76-D1DF-4F0E-AA2A-B9969BF44A8D}" presName="linNode" presStyleCnt="0"/>
      <dgm:spPr/>
    </dgm:pt>
    <dgm:pt modelId="{12E1880A-4326-45C0-A02C-89F3629F1E9E}" type="pres">
      <dgm:prSet presAssocID="{03B1CF76-D1DF-4F0E-AA2A-B9969BF44A8D}" presName="parentShp" presStyleLbl="node1" presStyleIdx="1" presStyleCnt="2">
        <dgm:presLayoutVars>
          <dgm:bulletEnabled val="1"/>
        </dgm:presLayoutVars>
      </dgm:prSet>
      <dgm:spPr/>
      <dgm:t>
        <a:bodyPr/>
        <a:lstStyle/>
        <a:p>
          <a:endParaRPr kumimoji="1" lang="ja-JP" altLang="en-US"/>
        </a:p>
      </dgm:t>
    </dgm:pt>
    <dgm:pt modelId="{930E5E03-8A4D-46E9-8306-9B5AE650AEA1}" type="pres">
      <dgm:prSet presAssocID="{03B1CF76-D1DF-4F0E-AA2A-B9969BF44A8D}" presName="childShp" presStyleLbl="bgAccFollowNode1" presStyleIdx="1" presStyleCnt="2">
        <dgm:presLayoutVars>
          <dgm:bulletEnabled val="1"/>
        </dgm:presLayoutVars>
      </dgm:prSet>
      <dgm:spPr/>
      <dgm:t>
        <a:bodyPr/>
        <a:lstStyle/>
        <a:p>
          <a:endParaRPr kumimoji="1" lang="ja-JP" altLang="en-US"/>
        </a:p>
      </dgm:t>
    </dgm:pt>
  </dgm:ptLst>
  <dgm:cxnLst>
    <dgm:cxn modelId="{C2E5263F-5708-4056-9366-A1FC4D9B7648}" srcId="{83608E07-B269-4736-9861-1D5AA0B5CB3C}" destId="{7B4A0A79-702E-46DC-A828-6659C06AC82B}" srcOrd="0" destOrd="0" parTransId="{53EC7B16-3C3B-4D44-8CDA-DEED6B98D979}" sibTransId="{4B703AF7-2439-42AE-ADF5-F59B4AFC0B31}"/>
    <dgm:cxn modelId="{43D42712-72BC-4FF1-8C1E-8739FE092649}" type="presOf" srcId="{7B4A0A79-702E-46DC-A828-6659C06AC82B}" destId="{930E5E03-8A4D-46E9-8306-9B5AE650AEA1}" srcOrd="0" destOrd="1" presId="urn:microsoft.com/office/officeart/2005/8/layout/vList6"/>
    <dgm:cxn modelId="{B23A93B4-7567-497C-BAAD-FFFBCA5CB532}" srcId="{C6993D49-160C-4F1B-A9F9-D1CEA100E00B}" destId="{03B1CF76-D1DF-4F0E-AA2A-B9969BF44A8D}" srcOrd="1" destOrd="0" parTransId="{CE246C25-45AB-442B-B1D4-8D2CF735CD19}" sibTransId="{829CDB6E-36A7-47B5-9812-8082677EED3E}"/>
    <dgm:cxn modelId="{AFC5122B-740B-4A2C-B9C6-82463799358C}" srcId="{83608E07-B269-4736-9861-1D5AA0B5CB3C}" destId="{9B936B47-9D9D-4A88-8D4E-8BF7F8F3FC71}" srcOrd="1" destOrd="0" parTransId="{0F8071FF-3B38-4077-A270-FE1D31B2224E}" sibTransId="{3678538B-F65E-4A6E-90EF-FE71A7BF36EA}"/>
    <dgm:cxn modelId="{ACAD0007-60CB-475A-8CED-005CB47116CC}" type="presOf" srcId="{81188D65-4F76-4797-BC1A-4BB36359D884}" destId="{16563414-B1AE-4CC0-95D1-8C8403F129E8}" srcOrd="0" destOrd="2" presId="urn:microsoft.com/office/officeart/2005/8/layout/vList6"/>
    <dgm:cxn modelId="{1D940736-D565-4D22-80AF-CD8257B3FD95}" srcId="{01F8ED7C-768E-456B-A202-5E1A5726B761}" destId="{01B5B559-3B90-42BD-9DBF-2E0FA16D374F}" srcOrd="0" destOrd="0" parTransId="{F05B4A4C-22A4-451A-B150-EB9B8966A83E}" sibTransId="{0E558DEE-47A1-436F-B352-89D67BBB9032}"/>
    <dgm:cxn modelId="{BA7E8DA5-3853-4F46-8330-B21593211F6F}" type="presOf" srcId="{9B936B47-9D9D-4A88-8D4E-8BF7F8F3FC71}" destId="{930E5E03-8A4D-46E9-8306-9B5AE650AEA1}" srcOrd="0" destOrd="2" presId="urn:microsoft.com/office/officeart/2005/8/layout/vList6"/>
    <dgm:cxn modelId="{984EB358-8CB0-4402-B664-7B19B7C98D29}" srcId="{03B1CF76-D1DF-4F0E-AA2A-B9969BF44A8D}" destId="{83608E07-B269-4736-9861-1D5AA0B5CB3C}" srcOrd="0" destOrd="0" parTransId="{32C12697-F7CB-4244-AAC1-CE08F7A40D12}" sibTransId="{27327231-1FA3-4395-BCFB-1A1E750C3EEC}"/>
    <dgm:cxn modelId="{A70650F8-3875-4B35-B1E1-2CF81B32E07D}" srcId="{7356A4AE-C212-418C-9671-42C1CB90EEB5}" destId="{01F8ED7C-768E-456B-A202-5E1A5726B761}" srcOrd="0" destOrd="0" parTransId="{222C5FE6-D37B-41FA-B3D2-D44BC0A271A6}" sibTransId="{76FC97CB-A5BA-464B-8D14-1B024DEF1E5A}"/>
    <dgm:cxn modelId="{A80C356C-211E-474C-80ED-CE09122FDAA6}" type="presOf" srcId="{01F8ED7C-768E-456B-A202-5E1A5726B761}" destId="{16563414-B1AE-4CC0-95D1-8C8403F129E8}" srcOrd="0" destOrd="0" presId="urn:microsoft.com/office/officeart/2005/8/layout/vList6"/>
    <dgm:cxn modelId="{90AE0E16-1308-4F21-B32A-1AFDDF7ABCEE}" type="presOf" srcId="{C6993D49-160C-4F1B-A9F9-D1CEA100E00B}" destId="{C28D6DC9-B678-4D12-B4C4-6B8E9D09934E}" srcOrd="0" destOrd="0" presId="urn:microsoft.com/office/officeart/2005/8/layout/vList6"/>
    <dgm:cxn modelId="{BEBC806E-6890-4EFC-A4C4-B92B4F3F45ED}" type="presOf" srcId="{03B1CF76-D1DF-4F0E-AA2A-B9969BF44A8D}" destId="{12E1880A-4326-45C0-A02C-89F3629F1E9E}" srcOrd="0" destOrd="0" presId="urn:microsoft.com/office/officeart/2005/8/layout/vList6"/>
    <dgm:cxn modelId="{F707B08A-F8F4-4440-8011-2F65D08C74D3}" type="presOf" srcId="{01B5B559-3B90-42BD-9DBF-2E0FA16D374F}" destId="{16563414-B1AE-4CC0-95D1-8C8403F129E8}" srcOrd="0" destOrd="1" presId="urn:microsoft.com/office/officeart/2005/8/layout/vList6"/>
    <dgm:cxn modelId="{94B5EDEB-0BBB-4470-B057-AE732D0CEA3E}" srcId="{01F8ED7C-768E-456B-A202-5E1A5726B761}" destId="{81188D65-4F76-4797-BC1A-4BB36359D884}" srcOrd="1" destOrd="0" parTransId="{72126BC3-491D-4CAE-A8B1-AE5380ABAA36}" sibTransId="{DD2FCC79-EC93-4B01-86CD-E058338CC7A4}"/>
    <dgm:cxn modelId="{D2CA6CC5-BF64-48F7-BDF8-D3E1CB43BD2E}" srcId="{C6993D49-160C-4F1B-A9F9-D1CEA100E00B}" destId="{7356A4AE-C212-418C-9671-42C1CB90EEB5}" srcOrd="0" destOrd="0" parTransId="{5EA94542-6AE4-49EB-8B2E-3AD488B75CC6}" sibTransId="{4E3D2209-ED0C-45C5-82D8-D92B116BAB92}"/>
    <dgm:cxn modelId="{02F03454-F728-4B09-AF26-E9B9593233F4}" type="presOf" srcId="{83608E07-B269-4736-9861-1D5AA0B5CB3C}" destId="{930E5E03-8A4D-46E9-8306-9B5AE650AEA1}" srcOrd="0" destOrd="0" presId="urn:microsoft.com/office/officeart/2005/8/layout/vList6"/>
    <dgm:cxn modelId="{A76F0924-9FD2-4D06-8E1A-318A14B9B273}" type="presOf" srcId="{7356A4AE-C212-418C-9671-42C1CB90EEB5}" destId="{6F95B994-B805-42A8-9B61-7981BBA488C4}" srcOrd="0" destOrd="0" presId="urn:microsoft.com/office/officeart/2005/8/layout/vList6"/>
    <dgm:cxn modelId="{FF6334E5-E5C7-4780-9F84-98CAF9F847CF}" type="presParOf" srcId="{C28D6DC9-B678-4D12-B4C4-6B8E9D09934E}" destId="{68AE78DE-DE92-4D8E-9D7A-921A9BE6164E}" srcOrd="0" destOrd="0" presId="urn:microsoft.com/office/officeart/2005/8/layout/vList6"/>
    <dgm:cxn modelId="{D7240107-BD7C-42E7-B6F9-B228B5493C0B}" type="presParOf" srcId="{68AE78DE-DE92-4D8E-9D7A-921A9BE6164E}" destId="{6F95B994-B805-42A8-9B61-7981BBA488C4}" srcOrd="0" destOrd="0" presId="urn:microsoft.com/office/officeart/2005/8/layout/vList6"/>
    <dgm:cxn modelId="{0AA79A7D-9126-4CD9-A37B-984913CFC73A}" type="presParOf" srcId="{68AE78DE-DE92-4D8E-9D7A-921A9BE6164E}" destId="{16563414-B1AE-4CC0-95D1-8C8403F129E8}" srcOrd="1" destOrd="0" presId="urn:microsoft.com/office/officeart/2005/8/layout/vList6"/>
    <dgm:cxn modelId="{90B27F56-69D8-4653-A099-1198CDDA3132}" type="presParOf" srcId="{C28D6DC9-B678-4D12-B4C4-6B8E9D09934E}" destId="{D5DBC277-D3BD-4F17-BF1A-19B1C03B6C5A}" srcOrd="1" destOrd="0" presId="urn:microsoft.com/office/officeart/2005/8/layout/vList6"/>
    <dgm:cxn modelId="{312B28E9-A812-4568-BC96-C83B1FF00FFF}" type="presParOf" srcId="{C28D6DC9-B678-4D12-B4C4-6B8E9D09934E}" destId="{40B4987A-FA1A-4835-85B1-5D2F1D50BDDD}" srcOrd="2" destOrd="0" presId="urn:microsoft.com/office/officeart/2005/8/layout/vList6"/>
    <dgm:cxn modelId="{2A529967-3D5F-40BD-ADE2-C7D1A355B124}" type="presParOf" srcId="{40B4987A-FA1A-4835-85B1-5D2F1D50BDDD}" destId="{12E1880A-4326-45C0-A02C-89F3629F1E9E}" srcOrd="0" destOrd="0" presId="urn:microsoft.com/office/officeart/2005/8/layout/vList6"/>
    <dgm:cxn modelId="{55A399DF-FC8D-4D27-B75E-123AECE46977}" type="presParOf" srcId="{40B4987A-FA1A-4835-85B1-5D2F1D50BDDD}" destId="{930E5E03-8A4D-46E9-8306-9B5AE650AEA1}"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A0C5D16-1B83-4A10-959A-ED05022974C6}"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6AD9800A-5EC3-439E-959A-94C0AB3EBB01}">
      <dgm:prSet/>
      <dgm:spPr/>
      <dgm:t>
        <a:bodyPr/>
        <a:lstStyle/>
        <a:p>
          <a:pPr rtl="0"/>
          <a:r>
            <a:rPr kumimoji="1" lang="ja-JP" altLang="en-US" dirty="0" smtClean="0"/>
            <a:t>（１）</a:t>
          </a:r>
          <a:endParaRPr kumimoji="1" lang="en-US" altLang="ja-JP" dirty="0" smtClean="0"/>
        </a:p>
        <a:p>
          <a:pPr rtl="0"/>
          <a:r>
            <a:rPr kumimoji="1" lang="ja-JP" dirty="0" smtClean="0"/>
            <a:t>何十年たっても絶対に忘れない。</a:t>
          </a:r>
          <a:endParaRPr kumimoji="1" lang="en-US" dirty="0"/>
        </a:p>
      </dgm:t>
    </dgm:pt>
    <dgm:pt modelId="{58DCAA6C-0EFC-49E3-A535-5081F383BF9E}" type="parTrans" cxnId="{F9A577A5-18F3-47F6-B636-1EA65EC1471A}">
      <dgm:prSet/>
      <dgm:spPr/>
      <dgm:t>
        <a:bodyPr/>
        <a:lstStyle/>
        <a:p>
          <a:endParaRPr kumimoji="1" lang="ja-JP" altLang="en-US"/>
        </a:p>
      </dgm:t>
    </dgm:pt>
    <dgm:pt modelId="{556F1BF6-8449-497E-814F-F0B9AC2B2E5D}" type="sibTrans" cxnId="{F9A577A5-18F3-47F6-B636-1EA65EC1471A}">
      <dgm:prSet/>
      <dgm:spPr/>
      <dgm:t>
        <a:bodyPr/>
        <a:lstStyle/>
        <a:p>
          <a:endParaRPr kumimoji="1" lang="ja-JP" altLang="en-US"/>
        </a:p>
      </dgm:t>
    </dgm:pt>
    <dgm:pt modelId="{4A0FE967-A038-40F7-845C-0AED35DF6642}">
      <dgm:prSet/>
      <dgm:spPr/>
      <dgm:t>
        <a:bodyPr/>
        <a:lstStyle/>
        <a:p>
          <a:pPr rtl="0"/>
          <a:r>
            <a:rPr kumimoji="1" lang="ja-JP" altLang="en-US" dirty="0" smtClean="0"/>
            <a:t>（２）</a:t>
          </a:r>
          <a:endParaRPr kumimoji="1" lang="en-US" altLang="ja-JP" dirty="0" smtClean="0"/>
        </a:p>
        <a:p>
          <a:pPr rtl="0"/>
          <a:r>
            <a:rPr kumimoji="1" lang="ja-JP" dirty="0" smtClean="0"/>
            <a:t>超人的な探索能力</a:t>
          </a:r>
          <a:endParaRPr kumimoji="1" lang="ja-JP" dirty="0"/>
        </a:p>
      </dgm:t>
    </dgm:pt>
    <dgm:pt modelId="{0422C7F6-D7C4-407B-8FF7-33BED23ED33E}" type="parTrans" cxnId="{01A6398B-BD50-411E-AE99-1F4E2B8747F4}">
      <dgm:prSet/>
      <dgm:spPr/>
      <dgm:t>
        <a:bodyPr/>
        <a:lstStyle/>
        <a:p>
          <a:endParaRPr kumimoji="1" lang="ja-JP" altLang="en-US"/>
        </a:p>
      </dgm:t>
    </dgm:pt>
    <dgm:pt modelId="{42C23F14-5EB7-4C10-9B06-6533585F175C}" type="sibTrans" cxnId="{01A6398B-BD50-411E-AE99-1F4E2B8747F4}">
      <dgm:prSet/>
      <dgm:spPr/>
      <dgm:t>
        <a:bodyPr/>
        <a:lstStyle/>
        <a:p>
          <a:endParaRPr kumimoji="1" lang="ja-JP" altLang="en-US"/>
        </a:p>
      </dgm:t>
    </dgm:pt>
    <dgm:pt modelId="{BB1F27EB-794C-472F-8576-6604F431499B}" type="pres">
      <dgm:prSet presAssocID="{5A0C5D16-1B83-4A10-959A-ED05022974C6}" presName="compositeShape" presStyleCnt="0">
        <dgm:presLayoutVars>
          <dgm:chMax val="7"/>
          <dgm:dir/>
          <dgm:resizeHandles val="exact"/>
        </dgm:presLayoutVars>
      </dgm:prSet>
      <dgm:spPr/>
      <dgm:t>
        <a:bodyPr/>
        <a:lstStyle/>
        <a:p>
          <a:endParaRPr kumimoji="1" lang="ja-JP" altLang="en-US"/>
        </a:p>
      </dgm:t>
    </dgm:pt>
    <dgm:pt modelId="{AB4B9936-71CE-41ED-AE53-B70DD3230CE0}" type="pres">
      <dgm:prSet presAssocID="{6AD9800A-5EC3-439E-959A-94C0AB3EBB01}" presName="circ1" presStyleLbl="vennNode1" presStyleIdx="0" presStyleCnt="2"/>
      <dgm:spPr/>
      <dgm:t>
        <a:bodyPr/>
        <a:lstStyle/>
        <a:p>
          <a:endParaRPr kumimoji="1" lang="ja-JP" altLang="en-US"/>
        </a:p>
      </dgm:t>
    </dgm:pt>
    <dgm:pt modelId="{AB6FEEA8-73D9-4964-8FEB-A9FDB1B2A928}" type="pres">
      <dgm:prSet presAssocID="{6AD9800A-5EC3-439E-959A-94C0AB3EBB01}" presName="circ1Tx" presStyleLbl="revTx" presStyleIdx="0" presStyleCnt="0">
        <dgm:presLayoutVars>
          <dgm:chMax val="0"/>
          <dgm:chPref val="0"/>
          <dgm:bulletEnabled val="1"/>
        </dgm:presLayoutVars>
      </dgm:prSet>
      <dgm:spPr/>
      <dgm:t>
        <a:bodyPr/>
        <a:lstStyle/>
        <a:p>
          <a:endParaRPr kumimoji="1" lang="ja-JP" altLang="en-US"/>
        </a:p>
      </dgm:t>
    </dgm:pt>
    <dgm:pt modelId="{2D4911B1-47B9-45F1-933F-522D6692C999}" type="pres">
      <dgm:prSet presAssocID="{4A0FE967-A038-40F7-845C-0AED35DF6642}" presName="circ2" presStyleLbl="vennNode1" presStyleIdx="1" presStyleCnt="2"/>
      <dgm:spPr/>
      <dgm:t>
        <a:bodyPr/>
        <a:lstStyle/>
        <a:p>
          <a:endParaRPr kumimoji="1" lang="ja-JP" altLang="en-US"/>
        </a:p>
      </dgm:t>
    </dgm:pt>
    <dgm:pt modelId="{0036BA5B-311B-441B-8F7F-CDF18440D985}" type="pres">
      <dgm:prSet presAssocID="{4A0FE967-A038-40F7-845C-0AED35DF6642}" presName="circ2Tx" presStyleLbl="revTx" presStyleIdx="0" presStyleCnt="0">
        <dgm:presLayoutVars>
          <dgm:chMax val="0"/>
          <dgm:chPref val="0"/>
          <dgm:bulletEnabled val="1"/>
        </dgm:presLayoutVars>
      </dgm:prSet>
      <dgm:spPr/>
      <dgm:t>
        <a:bodyPr/>
        <a:lstStyle/>
        <a:p>
          <a:endParaRPr kumimoji="1" lang="ja-JP" altLang="en-US"/>
        </a:p>
      </dgm:t>
    </dgm:pt>
  </dgm:ptLst>
  <dgm:cxnLst>
    <dgm:cxn modelId="{CC7D0889-5BA3-4407-BE62-D6FD0170D9D5}" type="presOf" srcId="{4A0FE967-A038-40F7-845C-0AED35DF6642}" destId="{2D4911B1-47B9-45F1-933F-522D6692C999}" srcOrd="0" destOrd="0" presId="urn:microsoft.com/office/officeart/2005/8/layout/venn1"/>
    <dgm:cxn modelId="{6C8BF99B-25BE-4BB9-8EAC-5C76D458FF63}" type="presOf" srcId="{6AD9800A-5EC3-439E-959A-94C0AB3EBB01}" destId="{AB6FEEA8-73D9-4964-8FEB-A9FDB1B2A928}" srcOrd="1" destOrd="0" presId="urn:microsoft.com/office/officeart/2005/8/layout/venn1"/>
    <dgm:cxn modelId="{65E47ED5-E235-4B4E-80BD-4390050FBD9D}" type="presOf" srcId="{6AD9800A-5EC3-439E-959A-94C0AB3EBB01}" destId="{AB4B9936-71CE-41ED-AE53-B70DD3230CE0}" srcOrd="0" destOrd="0" presId="urn:microsoft.com/office/officeart/2005/8/layout/venn1"/>
    <dgm:cxn modelId="{F9A577A5-18F3-47F6-B636-1EA65EC1471A}" srcId="{5A0C5D16-1B83-4A10-959A-ED05022974C6}" destId="{6AD9800A-5EC3-439E-959A-94C0AB3EBB01}" srcOrd="0" destOrd="0" parTransId="{58DCAA6C-0EFC-49E3-A535-5081F383BF9E}" sibTransId="{556F1BF6-8449-497E-814F-F0B9AC2B2E5D}"/>
    <dgm:cxn modelId="{01A6398B-BD50-411E-AE99-1F4E2B8747F4}" srcId="{5A0C5D16-1B83-4A10-959A-ED05022974C6}" destId="{4A0FE967-A038-40F7-845C-0AED35DF6642}" srcOrd="1" destOrd="0" parTransId="{0422C7F6-D7C4-407B-8FF7-33BED23ED33E}" sibTransId="{42C23F14-5EB7-4C10-9B06-6533585F175C}"/>
    <dgm:cxn modelId="{62194F67-3A10-45C9-AC14-3351F89A191B}" type="presOf" srcId="{5A0C5D16-1B83-4A10-959A-ED05022974C6}" destId="{BB1F27EB-794C-472F-8576-6604F431499B}" srcOrd="0" destOrd="0" presId="urn:microsoft.com/office/officeart/2005/8/layout/venn1"/>
    <dgm:cxn modelId="{0F516FBA-1EEB-40CB-9E46-D4560A8C9DF8}" type="presOf" srcId="{4A0FE967-A038-40F7-845C-0AED35DF6642}" destId="{0036BA5B-311B-441B-8F7F-CDF18440D985}" srcOrd="1" destOrd="0" presId="urn:microsoft.com/office/officeart/2005/8/layout/venn1"/>
    <dgm:cxn modelId="{F4A60C5E-329A-4690-9904-4422E4D9B39A}" type="presParOf" srcId="{BB1F27EB-794C-472F-8576-6604F431499B}" destId="{AB4B9936-71CE-41ED-AE53-B70DD3230CE0}" srcOrd="0" destOrd="0" presId="urn:microsoft.com/office/officeart/2005/8/layout/venn1"/>
    <dgm:cxn modelId="{F0D0F400-C7A1-4FA1-AD86-39171DE92CA8}" type="presParOf" srcId="{BB1F27EB-794C-472F-8576-6604F431499B}" destId="{AB6FEEA8-73D9-4964-8FEB-A9FDB1B2A928}" srcOrd="1" destOrd="0" presId="urn:microsoft.com/office/officeart/2005/8/layout/venn1"/>
    <dgm:cxn modelId="{6CC76516-9B12-451C-8C61-8183105DAF2E}" type="presParOf" srcId="{BB1F27EB-794C-472F-8576-6604F431499B}" destId="{2D4911B1-47B9-45F1-933F-522D6692C999}" srcOrd="2" destOrd="0" presId="urn:microsoft.com/office/officeart/2005/8/layout/venn1"/>
    <dgm:cxn modelId="{14347DE1-96A0-4AD0-A083-19619A82EA4A}" type="presParOf" srcId="{BB1F27EB-794C-472F-8576-6604F431499B}" destId="{0036BA5B-311B-441B-8F7F-CDF18440D985}" srcOrd="3"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B58C944-3C1E-49AF-A322-53B56A4E580E}"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kumimoji="1" lang="ja-JP" altLang="en-US"/>
        </a:p>
      </dgm:t>
    </dgm:pt>
    <dgm:pt modelId="{41AE2399-DE23-4E3C-92ED-E3D058D01898}">
      <dgm:prSet/>
      <dgm:spPr/>
      <dgm:t>
        <a:bodyPr/>
        <a:lstStyle/>
        <a:p>
          <a:pPr rtl="0"/>
          <a:r>
            <a:rPr kumimoji="1" lang="ja-JP" dirty="0" smtClean="0"/>
            <a:t>マドレーヌ氏＝ジャン・ヴァルジャン</a:t>
          </a:r>
          <a:endParaRPr kumimoji="1" lang="en-US" dirty="0"/>
        </a:p>
      </dgm:t>
    </dgm:pt>
    <dgm:pt modelId="{B123FBAA-8220-477B-AD65-06B0E83F797A}" type="parTrans" cxnId="{7F6EA731-8B30-4CD1-9DE4-AFABD1F47FC1}">
      <dgm:prSet/>
      <dgm:spPr/>
      <dgm:t>
        <a:bodyPr/>
        <a:lstStyle/>
        <a:p>
          <a:endParaRPr kumimoji="1" lang="ja-JP" altLang="en-US"/>
        </a:p>
      </dgm:t>
    </dgm:pt>
    <dgm:pt modelId="{D94A8A26-AB0B-4094-BFE1-3F79717D2787}" type="sibTrans" cxnId="{7F6EA731-8B30-4CD1-9DE4-AFABD1F47FC1}">
      <dgm:prSet/>
      <dgm:spPr/>
      <dgm:t>
        <a:bodyPr/>
        <a:lstStyle/>
        <a:p>
          <a:endParaRPr kumimoji="1" lang="ja-JP" altLang="en-US"/>
        </a:p>
      </dgm:t>
    </dgm:pt>
    <dgm:pt modelId="{8CA228DC-C447-4DA1-9230-422F0E4ECC7F}">
      <dgm:prSet/>
      <dgm:spPr/>
      <dgm:t>
        <a:bodyPr/>
        <a:lstStyle/>
        <a:p>
          <a:pPr rtl="0"/>
          <a:r>
            <a:rPr kumimoji="1" lang="ja-JP" dirty="0" smtClean="0"/>
            <a:t>フォーシュルヴァン氏＝ジャン・ヴァルジャン</a:t>
          </a:r>
          <a:endParaRPr kumimoji="1" lang="ja-JP" dirty="0"/>
        </a:p>
      </dgm:t>
    </dgm:pt>
    <dgm:pt modelId="{B01943F4-1D98-448B-8C11-3A1EC44A32E2}" type="parTrans" cxnId="{5A71D594-D233-4786-AC59-ADDE6DCFDFB1}">
      <dgm:prSet/>
      <dgm:spPr/>
      <dgm:t>
        <a:bodyPr/>
        <a:lstStyle/>
        <a:p>
          <a:endParaRPr kumimoji="1" lang="ja-JP" altLang="en-US"/>
        </a:p>
      </dgm:t>
    </dgm:pt>
    <dgm:pt modelId="{0461798E-B5AF-4EC3-8EA0-E69A58346EFB}" type="sibTrans" cxnId="{5A71D594-D233-4786-AC59-ADDE6DCFDFB1}">
      <dgm:prSet/>
      <dgm:spPr/>
      <dgm:t>
        <a:bodyPr/>
        <a:lstStyle/>
        <a:p>
          <a:endParaRPr kumimoji="1" lang="ja-JP" altLang="en-US"/>
        </a:p>
      </dgm:t>
    </dgm:pt>
    <dgm:pt modelId="{39309378-BF13-4612-8411-87829A7C0212}" type="pres">
      <dgm:prSet presAssocID="{5B58C944-3C1E-49AF-A322-53B56A4E580E}" presName="CompostProcess" presStyleCnt="0">
        <dgm:presLayoutVars>
          <dgm:dir/>
          <dgm:resizeHandles val="exact"/>
        </dgm:presLayoutVars>
      </dgm:prSet>
      <dgm:spPr/>
      <dgm:t>
        <a:bodyPr/>
        <a:lstStyle/>
        <a:p>
          <a:endParaRPr kumimoji="1" lang="ja-JP" altLang="en-US"/>
        </a:p>
      </dgm:t>
    </dgm:pt>
    <dgm:pt modelId="{EF7A594B-8703-4F67-832A-0D740987D0FB}" type="pres">
      <dgm:prSet presAssocID="{5B58C944-3C1E-49AF-A322-53B56A4E580E}" presName="arrow" presStyleLbl="bgShp" presStyleIdx="0" presStyleCnt="1"/>
      <dgm:spPr/>
    </dgm:pt>
    <dgm:pt modelId="{5A914B49-20B6-427B-975C-91D8ACE0EDFD}" type="pres">
      <dgm:prSet presAssocID="{5B58C944-3C1E-49AF-A322-53B56A4E580E}" presName="linearProcess" presStyleCnt="0"/>
      <dgm:spPr/>
    </dgm:pt>
    <dgm:pt modelId="{D8397771-4751-4D6E-9EEC-FE34B2ADC519}" type="pres">
      <dgm:prSet presAssocID="{41AE2399-DE23-4E3C-92ED-E3D058D01898}" presName="textNode" presStyleLbl="node1" presStyleIdx="0" presStyleCnt="2">
        <dgm:presLayoutVars>
          <dgm:bulletEnabled val="1"/>
        </dgm:presLayoutVars>
      </dgm:prSet>
      <dgm:spPr/>
      <dgm:t>
        <a:bodyPr/>
        <a:lstStyle/>
        <a:p>
          <a:endParaRPr kumimoji="1" lang="ja-JP" altLang="en-US"/>
        </a:p>
      </dgm:t>
    </dgm:pt>
    <dgm:pt modelId="{49E425AA-DA53-4FCE-A6AF-6D6358443A9B}" type="pres">
      <dgm:prSet presAssocID="{D94A8A26-AB0B-4094-BFE1-3F79717D2787}" presName="sibTrans" presStyleCnt="0"/>
      <dgm:spPr/>
    </dgm:pt>
    <dgm:pt modelId="{0D2E5E52-606D-4052-B3A1-565C9565F47F}" type="pres">
      <dgm:prSet presAssocID="{8CA228DC-C447-4DA1-9230-422F0E4ECC7F}" presName="textNode" presStyleLbl="node1" presStyleIdx="1" presStyleCnt="2">
        <dgm:presLayoutVars>
          <dgm:bulletEnabled val="1"/>
        </dgm:presLayoutVars>
      </dgm:prSet>
      <dgm:spPr/>
      <dgm:t>
        <a:bodyPr/>
        <a:lstStyle/>
        <a:p>
          <a:endParaRPr kumimoji="1" lang="ja-JP" altLang="en-US"/>
        </a:p>
      </dgm:t>
    </dgm:pt>
  </dgm:ptLst>
  <dgm:cxnLst>
    <dgm:cxn modelId="{B154ABA2-BA8E-43C1-939C-117A38348D68}" type="presOf" srcId="{5B58C944-3C1E-49AF-A322-53B56A4E580E}" destId="{39309378-BF13-4612-8411-87829A7C0212}" srcOrd="0" destOrd="0" presId="urn:microsoft.com/office/officeart/2005/8/layout/hProcess9"/>
    <dgm:cxn modelId="{7F6EA731-8B30-4CD1-9DE4-AFABD1F47FC1}" srcId="{5B58C944-3C1E-49AF-A322-53B56A4E580E}" destId="{41AE2399-DE23-4E3C-92ED-E3D058D01898}" srcOrd="0" destOrd="0" parTransId="{B123FBAA-8220-477B-AD65-06B0E83F797A}" sibTransId="{D94A8A26-AB0B-4094-BFE1-3F79717D2787}"/>
    <dgm:cxn modelId="{5A71D594-D233-4786-AC59-ADDE6DCFDFB1}" srcId="{5B58C944-3C1E-49AF-A322-53B56A4E580E}" destId="{8CA228DC-C447-4DA1-9230-422F0E4ECC7F}" srcOrd="1" destOrd="0" parTransId="{B01943F4-1D98-448B-8C11-3A1EC44A32E2}" sibTransId="{0461798E-B5AF-4EC3-8EA0-E69A58346EFB}"/>
    <dgm:cxn modelId="{1D341422-A01E-49D7-9F86-76103E6B3DFF}" type="presOf" srcId="{8CA228DC-C447-4DA1-9230-422F0E4ECC7F}" destId="{0D2E5E52-606D-4052-B3A1-565C9565F47F}" srcOrd="0" destOrd="0" presId="urn:microsoft.com/office/officeart/2005/8/layout/hProcess9"/>
    <dgm:cxn modelId="{64FCE721-A75C-4A27-8E99-76B7D749FE3C}" type="presOf" srcId="{41AE2399-DE23-4E3C-92ED-E3D058D01898}" destId="{D8397771-4751-4D6E-9EEC-FE34B2ADC519}" srcOrd="0" destOrd="0" presId="urn:microsoft.com/office/officeart/2005/8/layout/hProcess9"/>
    <dgm:cxn modelId="{A65FD504-7903-457A-90E9-19ED14D88F0F}" type="presParOf" srcId="{39309378-BF13-4612-8411-87829A7C0212}" destId="{EF7A594B-8703-4F67-832A-0D740987D0FB}" srcOrd="0" destOrd="0" presId="urn:microsoft.com/office/officeart/2005/8/layout/hProcess9"/>
    <dgm:cxn modelId="{863CC575-4568-441D-91AC-DE3B3AA03BDB}" type="presParOf" srcId="{39309378-BF13-4612-8411-87829A7C0212}" destId="{5A914B49-20B6-427B-975C-91D8ACE0EDFD}" srcOrd="1" destOrd="0" presId="urn:microsoft.com/office/officeart/2005/8/layout/hProcess9"/>
    <dgm:cxn modelId="{969154EA-0C24-4166-BDA6-FA6A975B1A0A}" type="presParOf" srcId="{5A914B49-20B6-427B-975C-91D8ACE0EDFD}" destId="{D8397771-4751-4D6E-9EEC-FE34B2ADC519}" srcOrd="0" destOrd="0" presId="urn:microsoft.com/office/officeart/2005/8/layout/hProcess9"/>
    <dgm:cxn modelId="{4ECB631A-92BF-48D6-AFD0-204BF88B287B}" type="presParOf" srcId="{5A914B49-20B6-427B-975C-91D8ACE0EDFD}" destId="{49E425AA-DA53-4FCE-A6AF-6D6358443A9B}" srcOrd="1" destOrd="0" presId="urn:microsoft.com/office/officeart/2005/8/layout/hProcess9"/>
    <dgm:cxn modelId="{9E6C9EE7-A7FD-4A5C-ACFD-1D4B69F4E435}" type="presParOf" srcId="{5A914B49-20B6-427B-975C-91D8ACE0EDFD}" destId="{0D2E5E52-606D-4052-B3A1-565C9565F47F}" srcOrd="2" destOrd="0" presId="urn:microsoft.com/office/officeart/2005/8/layout/hProcess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A0C5D16-1B83-4A10-959A-ED05022974C6}"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6AD9800A-5EC3-439E-959A-94C0AB3EBB01}">
      <dgm:prSet/>
      <dgm:spPr/>
      <dgm:t>
        <a:bodyPr/>
        <a:lstStyle/>
        <a:p>
          <a:pPr rtl="0"/>
          <a:r>
            <a:rPr kumimoji="1" lang="ja-JP" altLang="en-US" dirty="0" smtClean="0"/>
            <a:t>（１）</a:t>
          </a:r>
          <a:endParaRPr kumimoji="1" lang="en-US" altLang="ja-JP" dirty="0" smtClean="0"/>
        </a:p>
        <a:p>
          <a:pPr rtl="0"/>
          <a:r>
            <a:rPr kumimoji="1" lang="ja-JP" dirty="0" smtClean="0"/>
            <a:t>何十年たっても絶対に忘れない。</a:t>
          </a:r>
          <a:endParaRPr kumimoji="1" lang="en-US" dirty="0"/>
        </a:p>
      </dgm:t>
    </dgm:pt>
    <dgm:pt modelId="{58DCAA6C-0EFC-49E3-A535-5081F383BF9E}" type="parTrans" cxnId="{F9A577A5-18F3-47F6-B636-1EA65EC1471A}">
      <dgm:prSet/>
      <dgm:spPr/>
      <dgm:t>
        <a:bodyPr/>
        <a:lstStyle/>
        <a:p>
          <a:endParaRPr kumimoji="1" lang="ja-JP" altLang="en-US"/>
        </a:p>
      </dgm:t>
    </dgm:pt>
    <dgm:pt modelId="{556F1BF6-8449-497E-814F-F0B9AC2B2E5D}" type="sibTrans" cxnId="{F9A577A5-18F3-47F6-B636-1EA65EC1471A}">
      <dgm:prSet/>
      <dgm:spPr/>
      <dgm:t>
        <a:bodyPr/>
        <a:lstStyle/>
        <a:p>
          <a:endParaRPr kumimoji="1" lang="ja-JP" altLang="en-US"/>
        </a:p>
      </dgm:t>
    </dgm:pt>
    <dgm:pt modelId="{4A0FE967-A038-40F7-845C-0AED35DF6642}">
      <dgm:prSet/>
      <dgm:spPr/>
      <dgm:t>
        <a:bodyPr/>
        <a:lstStyle/>
        <a:p>
          <a:pPr rtl="0"/>
          <a:r>
            <a:rPr kumimoji="1" lang="ja-JP" altLang="en-US" dirty="0" smtClean="0"/>
            <a:t>（２）</a:t>
          </a:r>
          <a:endParaRPr kumimoji="1" lang="en-US" altLang="ja-JP" dirty="0" smtClean="0"/>
        </a:p>
        <a:p>
          <a:pPr rtl="0"/>
          <a:r>
            <a:rPr kumimoji="1" lang="ja-JP" dirty="0" smtClean="0"/>
            <a:t>超人的な探索能力</a:t>
          </a:r>
          <a:endParaRPr kumimoji="1" lang="ja-JP" dirty="0"/>
        </a:p>
      </dgm:t>
    </dgm:pt>
    <dgm:pt modelId="{0422C7F6-D7C4-407B-8FF7-33BED23ED33E}" type="parTrans" cxnId="{01A6398B-BD50-411E-AE99-1F4E2B8747F4}">
      <dgm:prSet/>
      <dgm:spPr/>
      <dgm:t>
        <a:bodyPr/>
        <a:lstStyle/>
        <a:p>
          <a:endParaRPr kumimoji="1" lang="ja-JP" altLang="en-US"/>
        </a:p>
      </dgm:t>
    </dgm:pt>
    <dgm:pt modelId="{42C23F14-5EB7-4C10-9B06-6533585F175C}" type="sibTrans" cxnId="{01A6398B-BD50-411E-AE99-1F4E2B8747F4}">
      <dgm:prSet/>
      <dgm:spPr/>
      <dgm:t>
        <a:bodyPr/>
        <a:lstStyle/>
        <a:p>
          <a:endParaRPr kumimoji="1" lang="ja-JP" altLang="en-US"/>
        </a:p>
      </dgm:t>
    </dgm:pt>
    <dgm:pt modelId="{BB1F27EB-794C-472F-8576-6604F431499B}" type="pres">
      <dgm:prSet presAssocID="{5A0C5D16-1B83-4A10-959A-ED05022974C6}" presName="compositeShape" presStyleCnt="0">
        <dgm:presLayoutVars>
          <dgm:chMax val="7"/>
          <dgm:dir/>
          <dgm:resizeHandles val="exact"/>
        </dgm:presLayoutVars>
      </dgm:prSet>
      <dgm:spPr/>
      <dgm:t>
        <a:bodyPr/>
        <a:lstStyle/>
        <a:p>
          <a:endParaRPr kumimoji="1" lang="ja-JP" altLang="en-US"/>
        </a:p>
      </dgm:t>
    </dgm:pt>
    <dgm:pt modelId="{AB4B9936-71CE-41ED-AE53-B70DD3230CE0}" type="pres">
      <dgm:prSet presAssocID="{6AD9800A-5EC3-439E-959A-94C0AB3EBB01}" presName="circ1" presStyleLbl="vennNode1" presStyleIdx="0" presStyleCnt="2"/>
      <dgm:spPr/>
      <dgm:t>
        <a:bodyPr/>
        <a:lstStyle/>
        <a:p>
          <a:endParaRPr kumimoji="1" lang="ja-JP" altLang="en-US"/>
        </a:p>
      </dgm:t>
    </dgm:pt>
    <dgm:pt modelId="{AB6FEEA8-73D9-4964-8FEB-A9FDB1B2A928}" type="pres">
      <dgm:prSet presAssocID="{6AD9800A-5EC3-439E-959A-94C0AB3EBB01}" presName="circ1Tx" presStyleLbl="revTx" presStyleIdx="0" presStyleCnt="0">
        <dgm:presLayoutVars>
          <dgm:chMax val="0"/>
          <dgm:chPref val="0"/>
          <dgm:bulletEnabled val="1"/>
        </dgm:presLayoutVars>
      </dgm:prSet>
      <dgm:spPr/>
      <dgm:t>
        <a:bodyPr/>
        <a:lstStyle/>
        <a:p>
          <a:endParaRPr kumimoji="1" lang="ja-JP" altLang="en-US"/>
        </a:p>
      </dgm:t>
    </dgm:pt>
    <dgm:pt modelId="{2D4911B1-47B9-45F1-933F-522D6692C999}" type="pres">
      <dgm:prSet presAssocID="{4A0FE967-A038-40F7-845C-0AED35DF6642}" presName="circ2" presStyleLbl="vennNode1" presStyleIdx="1" presStyleCnt="2"/>
      <dgm:spPr/>
      <dgm:t>
        <a:bodyPr/>
        <a:lstStyle/>
        <a:p>
          <a:endParaRPr kumimoji="1" lang="ja-JP" altLang="en-US"/>
        </a:p>
      </dgm:t>
    </dgm:pt>
    <dgm:pt modelId="{0036BA5B-311B-441B-8F7F-CDF18440D985}" type="pres">
      <dgm:prSet presAssocID="{4A0FE967-A038-40F7-845C-0AED35DF6642}" presName="circ2Tx" presStyleLbl="revTx" presStyleIdx="0" presStyleCnt="0">
        <dgm:presLayoutVars>
          <dgm:chMax val="0"/>
          <dgm:chPref val="0"/>
          <dgm:bulletEnabled val="1"/>
        </dgm:presLayoutVars>
      </dgm:prSet>
      <dgm:spPr/>
      <dgm:t>
        <a:bodyPr/>
        <a:lstStyle/>
        <a:p>
          <a:endParaRPr kumimoji="1" lang="ja-JP" altLang="en-US"/>
        </a:p>
      </dgm:t>
    </dgm:pt>
  </dgm:ptLst>
  <dgm:cxnLst>
    <dgm:cxn modelId="{CCDA5D77-80B2-406F-8B8C-6C875931E6AF}" type="presOf" srcId="{4A0FE967-A038-40F7-845C-0AED35DF6642}" destId="{0036BA5B-311B-441B-8F7F-CDF18440D985}" srcOrd="1" destOrd="0" presId="urn:microsoft.com/office/officeart/2005/8/layout/venn1"/>
    <dgm:cxn modelId="{731E6A24-0509-4C15-9214-B707C63A5AAA}" type="presOf" srcId="{6AD9800A-5EC3-439E-959A-94C0AB3EBB01}" destId="{AB6FEEA8-73D9-4964-8FEB-A9FDB1B2A928}" srcOrd="1" destOrd="0" presId="urn:microsoft.com/office/officeart/2005/8/layout/venn1"/>
    <dgm:cxn modelId="{0C29F1DD-F57F-43FF-8C8B-F8C2CEE9B7A7}" type="presOf" srcId="{6AD9800A-5EC3-439E-959A-94C0AB3EBB01}" destId="{AB4B9936-71CE-41ED-AE53-B70DD3230CE0}" srcOrd="0" destOrd="0" presId="urn:microsoft.com/office/officeart/2005/8/layout/venn1"/>
    <dgm:cxn modelId="{F9A577A5-18F3-47F6-B636-1EA65EC1471A}" srcId="{5A0C5D16-1B83-4A10-959A-ED05022974C6}" destId="{6AD9800A-5EC3-439E-959A-94C0AB3EBB01}" srcOrd="0" destOrd="0" parTransId="{58DCAA6C-0EFC-49E3-A535-5081F383BF9E}" sibTransId="{556F1BF6-8449-497E-814F-F0B9AC2B2E5D}"/>
    <dgm:cxn modelId="{01A6398B-BD50-411E-AE99-1F4E2B8747F4}" srcId="{5A0C5D16-1B83-4A10-959A-ED05022974C6}" destId="{4A0FE967-A038-40F7-845C-0AED35DF6642}" srcOrd="1" destOrd="0" parTransId="{0422C7F6-D7C4-407B-8FF7-33BED23ED33E}" sibTransId="{42C23F14-5EB7-4C10-9B06-6533585F175C}"/>
    <dgm:cxn modelId="{27719B0B-3DA1-42E1-9FDE-32D1E0ECE53D}" type="presOf" srcId="{5A0C5D16-1B83-4A10-959A-ED05022974C6}" destId="{BB1F27EB-794C-472F-8576-6604F431499B}" srcOrd="0" destOrd="0" presId="urn:microsoft.com/office/officeart/2005/8/layout/venn1"/>
    <dgm:cxn modelId="{70A27C9F-29BA-4072-9CCA-37A45E2C4214}" type="presOf" srcId="{4A0FE967-A038-40F7-845C-0AED35DF6642}" destId="{2D4911B1-47B9-45F1-933F-522D6692C999}" srcOrd="0" destOrd="0" presId="urn:microsoft.com/office/officeart/2005/8/layout/venn1"/>
    <dgm:cxn modelId="{C6FF6878-3B05-46FA-BEEB-255045924D2C}" type="presParOf" srcId="{BB1F27EB-794C-472F-8576-6604F431499B}" destId="{AB4B9936-71CE-41ED-AE53-B70DD3230CE0}" srcOrd="0" destOrd="0" presId="urn:microsoft.com/office/officeart/2005/8/layout/venn1"/>
    <dgm:cxn modelId="{32157201-97EB-4C24-A520-E6D0AA95BE1E}" type="presParOf" srcId="{BB1F27EB-794C-472F-8576-6604F431499B}" destId="{AB6FEEA8-73D9-4964-8FEB-A9FDB1B2A928}" srcOrd="1" destOrd="0" presId="urn:microsoft.com/office/officeart/2005/8/layout/venn1"/>
    <dgm:cxn modelId="{6F056FD3-3112-46F6-BCF7-1E21E96B17B1}" type="presParOf" srcId="{BB1F27EB-794C-472F-8576-6604F431499B}" destId="{2D4911B1-47B9-45F1-933F-522D6692C999}" srcOrd="2" destOrd="0" presId="urn:microsoft.com/office/officeart/2005/8/layout/venn1"/>
    <dgm:cxn modelId="{47AB8A25-86FC-4B93-A968-36435B59CE2B}" type="presParOf" srcId="{BB1F27EB-794C-472F-8576-6604F431499B}" destId="{0036BA5B-311B-441B-8F7F-CDF18440D985}" srcOrd="3"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A0C5D16-1B83-4A10-959A-ED05022974C6}"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6AD9800A-5EC3-439E-959A-94C0AB3EBB01}">
      <dgm:prSet/>
      <dgm:spPr/>
      <dgm:t>
        <a:bodyPr/>
        <a:lstStyle/>
        <a:p>
          <a:pPr rtl="0"/>
          <a:r>
            <a:rPr kumimoji="1" lang="ja-JP" altLang="en-US" dirty="0" smtClean="0"/>
            <a:t>（１）</a:t>
          </a:r>
          <a:endParaRPr kumimoji="1" lang="en-US" altLang="ja-JP" dirty="0" smtClean="0"/>
        </a:p>
        <a:p>
          <a:pPr rtl="0"/>
          <a:r>
            <a:rPr kumimoji="1" lang="ja-JP" dirty="0" smtClean="0"/>
            <a:t>何十年たっても絶対に忘れない。</a:t>
          </a:r>
          <a:endParaRPr kumimoji="1" lang="en-US" dirty="0"/>
        </a:p>
      </dgm:t>
    </dgm:pt>
    <dgm:pt modelId="{58DCAA6C-0EFC-49E3-A535-5081F383BF9E}" type="parTrans" cxnId="{F9A577A5-18F3-47F6-B636-1EA65EC1471A}">
      <dgm:prSet/>
      <dgm:spPr/>
      <dgm:t>
        <a:bodyPr/>
        <a:lstStyle/>
        <a:p>
          <a:endParaRPr kumimoji="1" lang="ja-JP" altLang="en-US"/>
        </a:p>
      </dgm:t>
    </dgm:pt>
    <dgm:pt modelId="{556F1BF6-8449-497E-814F-F0B9AC2B2E5D}" type="sibTrans" cxnId="{F9A577A5-18F3-47F6-B636-1EA65EC1471A}">
      <dgm:prSet/>
      <dgm:spPr/>
      <dgm:t>
        <a:bodyPr/>
        <a:lstStyle/>
        <a:p>
          <a:endParaRPr kumimoji="1" lang="ja-JP" altLang="en-US"/>
        </a:p>
      </dgm:t>
    </dgm:pt>
    <dgm:pt modelId="{4A0FE967-A038-40F7-845C-0AED35DF6642}">
      <dgm:prSet/>
      <dgm:spPr/>
      <dgm:t>
        <a:bodyPr/>
        <a:lstStyle/>
        <a:p>
          <a:pPr rtl="0"/>
          <a:r>
            <a:rPr kumimoji="1" lang="ja-JP" altLang="en-US" dirty="0" smtClean="0"/>
            <a:t>（２）</a:t>
          </a:r>
          <a:endParaRPr kumimoji="1" lang="en-US" altLang="ja-JP" dirty="0" smtClean="0"/>
        </a:p>
        <a:p>
          <a:pPr rtl="0"/>
          <a:r>
            <a:rPr kumimoji="1" lang="ja-JP" dirty="0" smtClean="0"/>
            <a:t>超人的な探索能力</a:t>
          </a:r>
          <a:endParaRPr kumimoji="1" lang="ja-JP" dirty="0"/>
        </a:p>
      </dgm:t>
    </dgm:pt>
    <dgm:pt modelId="{0422C7F6-D7C4-407B-8FF7-33BED23ED33E}" type="parTrans" cxnId="{01A6398B-BD50-411E-AE99-1F4E2B8747F4}">
      <dgm:prSet/>
      <dgm:spPr/>
      <dgm:t>
        <a:bodyPr/>
        <a:lstStyle/>
        <a:p>
          <a:endParaRPr kumimoji="1" lang="ja-JP" altLang="en-US"/>
        </a:p>
      </dgm:t>
    </dgm:pt>
    <dgm:pt modelId="{42C23F14-5EB7-4C10-9B06-6533585F175C}" type="sibTrans" cxnId="{01A6398B-BD50-411E-AE99-1F4E2B8747F4}">
      <dgm:prSet/>
      <dgm:spPr/>
      <dgm:t>
        <a:bodyPr/>
        <a:lstStyle/>
        <a:p>
          <a:endParaRPr kumimoji="1" lang="ja-JP" altLang="en-US"/>
        </a:p>
      </dgm:t>
    </dgm:pt>
    <dgm:pt modelId="{7D8B3091-3FAE-4D40-A37E-2CA1D15ACA07}">
      <dgm:prSet/>
      <dgm:spPr/>
      <dgm:t>
        <a:bodyPr/>
        <a:lstStyle/>
        <a:p>
          <a:pPr rtl="0"/>
          <a:r>
            <a:rPr kumimoji="1" lang="ja-JP" altLang="en-US" dirty="0" smtClean="0"/>
            <a:t>（３）</a:t>
          </a:r>
          <a:r>
            <a:rPr kumimoji="1" lang="en-US" altLang="ja-JP" dirty="0" smtClean="0"/>
            <a:t/>
          </a:r>
          <a:br>
            <a:rPr kumimoji="1" lang="en-US" altLang="ja-JP" dirty="0" smtClean="0"/>
          </a:br>
          <a:r>
            <a:rPr kumimoji="1" lang="ja-JP" altLang="en-US" dirty="0" smtClean="0"/>
            <a:t>見える汎用不変番号</a:t>
          </a:r>
          <a:endParaRPr kumimoji="1" lang="ja-JP" dirty="0"/>
        </a:p>
      </dgm:t>
    </dgm:pt>
    <dgm:pt modelId="{C41A3C2C-1C35-448E-A149-620B53FE3862}" type="parTrans" cxnId="{88E4A927-5C47-471C-A0F0-BD19E9DAFE31}">
      <dgm:prSet/>
      <dgm:spPr/>
      <dgm:t>
        <a:bodyPr/>
        <a:lstStyle/>
        <a:p>
          <a:endParaRPr kumimoji="1" lang="ja-JP" altLang="en-US"/>
        </a:p>
      </dgm:t>
    </dgm:pt>
    <dgm:pt modelId="{A621B4F4-2C8A-43C2-9EF7-E977BC3A52CA}" type="sibTrans" cxnId="{88E4A927-5C47-471C-A0F0-BD19E9DAFE31}">
      <dgm:prSet/>
      <dgm:spPr/>
      <dgm:t>
        <a:bodyPr/>
        <a:lstStyle/>
        <a:p>
          <a:endParaRPr kumimoji="1" lang="ja-JP" altLang="en-US"/>
        </a:p>
      </dgm:t>
    </dgm:pt>
    <dgm:pt modelId="{BB1F27EB-794C-472F-8576-6604F431499B}" type="pres">
      <dgm:prSet presAssocID="{5A0C5D16-1B83-4A10-959A-ED05022974C6}" presName="compositeShape" presStyleCnt="0">
        <dgm:presLayoutVars>
          <dgm:chMax val="7"/>
          <dgm:dir/>
          <dgm:resizeHandles val="exact"/>
        </dgm:presLayoutVars>
      </dgm:prSet>
      <dgm:spPr/>
      <dgm:t>
        <a:bodyPr/>
        <a:lstStyle/>
        <a:p>
          <a:endParaRPr kumimoji="1" lang="ja-JP" altLang="en-US"/>
        </a:p>
      </dgm:t>
    </dgm:pt>
    <dgm:pt modelId="{AB4B9936-71CE-41ED-AE53-B70DD3230CE0}" type="pres">
      <dgm:prSet presAssocID="{6AD9800A-5EC3-439E-959A-94C0AB3EBB01}" presName="circ1" presStyleLbl="vennNode1" presStyleIdx="0" presStyleCnt="3" custLinFactNeighborX="-26962" custLinFactNeighborY="1722"/>
      <dgm:spPr/>
      <dgm:t>
        <a:bodyPr/>
        <a:lstStyle/>
        <a:p>
          <a:endParaRPr kumimoji="1" lang="ja-JP" altLang="en-US"/>
        </a:p>
      </dgm:t>
    </dgm:pt>
    <dgm:pt modelId="{AB6FEEA8-73D9-4964-8FEB-A9FDB1B2A928}" type="pres">
      <dgm:prSet presAssocID="{6AD9800A-5EC3-439E-959A-94C0AB3EBB01}" presName="circ1Tx" presStyleLbl="revTx" presStyleIdx="0" presStyleCnt="0">
        <dgm:presLayoutVars>
          <dgm:chMax val="0"/>
          <dgm:chPref val="0"/>
          <dgm:bulletEnabled val="1"/>
        </dgm:presLayoutVars>
      </dgm:prSet>
      <dgm:spPr/>
      <dgm:t>
        <a:bodyPr/>
        <a:lstStyle/>
        <a:p>
          <a:endParaRPr kumimoji="1" lang="ja-JP" altLang="en-US"/>
        </a:p>
      </dgm:t>
    </dgm:pt>
    <dgm:pt modelId="{2D4911B1-47B9-45F1-933F-522D6692C999}" type="pres">
      <dgm:prSet presAssocID="{4A0FE967-A038-40F7-845C-0AED35DF6642}" presName="circ2" presStyleLbl="vennNode1" presStyleIdx="1" presStyleCnt="3" custLinFactNeighborX="20513" custLinFactNeighborY="-59627"/>
      <dgm:spPr/>
      <dgm:t>
        <a:bodyPr/>
        <a:lstStyle/>
        <a:p>
          <a:endParaRPr kumimoji="1" lang="ja-JP" altLang="en-US"/>
        </a:p>
      </dgm:t>
    </dgm:pt>
    <dgm:pt modelId="{0036BA5B-311B-441B-8F7F-CDF18440D985}" type="pres">
      <dgm:prSet presAssocID="{4A0FE967-A038-40F7-845C-0AED35DF6642}" presName="circ2Tx" presStyleLbl="revTx" presStyleIdx="0" presStyleCnt="0">
        <dgm:presLayoutVars>
          <dgm:chMax val="0"/>
          <dgm:chPref val="0"/>
          <dgm:bulletEnabled val="1"/>
        </dgm:presLayoutVars>
      </dgm:prSet>
      <dgm:spPr/>
      <dgm:t>
        <a:bodyPr/>
        <a:lstStyle/>
        <a:p>
          <a:endParaRPr kumimoji="1" lang="ja-JP" altLang="en-US"/>
        </a:p>
      </dgm:t>
    </dgm:pt>
    <dgm:pt modelId="{29B4A747-7A18-427F-968B-D08DE583CA05}" type="pres">
      <dgm:prSet presAssocID="{7D8B3091-3FAE-4D40-A37E-2CA1D15ACA07}" presName="circ3" presStyleLbl="vennNode1" presStyleIdx="2" presStyleCnt="3" custScaleX="99136" custLinFactNeighborX="48702" custLinFactNeighborY="5190"/>
      <dgm:spPr/>
      <dgm:t>
        <a:bodyPr/>
        <a:lstStyle/>
        <a:p>
          <a:endParaRPr kumimoji="1" lang="ja-JP" altLang="en-US"/>
        </a:p>
      </dgm:t>
    </dgm:pt>
    <dgm:pt modelId="{02B973E5-5F5E-4BE6-AD8D-9ECDFD69DEBD}" type="pres">
      <dgm:prSet presAssocID="{7D8B3091-3FAE-4D40-A37E-2CA1D15ACA07}" presName="circ3Tx" presStyleLbl="revTx" presStyleIdx="0" presStyleCnt="0">
        <dgm:presLayoutVars>
          <dgm:chMax val="0"/>
          <dgm:chPref val="0"/>
          <dgm:bulletEnabled val="1"/>
        </dgm:presLayoutVars>
      </dgm:prSet>
      <dgm:spPr/>
      <dgm:t>
        <a:bodyPr/>
        <a:lstStyle/>
        <a:p>
          <a:endParaRPr kumimoji="1" lang="ja-JP" altLang="en-US"/>
        </a:p>
      </dgm:t>
    </dgm:pt>
  </dgm:ptLst>
  <dgm:cxnLst>
    <dgm:cxn modelId="{49BFED9F-84A1-4CE0-9EF0-2D518CF2AB35}" type="presOf" srcId="{7D8B3091-3FAE-4D40-A37E-2CA1D15ACA07}" destId="{29B4A747-7A18-427F-968B-D08DE583CA05}" srcOrd="0" destOrd="0" presId="urn:microsoft.com/office/officeart/2005/8/layout/venn1"/>
    <dgm:cxn modelId="{F9A577A5-18F3-47F6-B636-1EA65EC1471A}" srcId="{5A0C5D16-1B83-4A10-959A-ED05022974C6}" destId="{6AD9800A-5EC3-439E-959A-94C0AB3EBB01}" srcOrd="0" destOrd="0" parTransId="{58DCAA6C-0EFC-49E3-A535-5081F383BF9E}" sibTransId="{556F1BF6-8449-497E-814F-F0B9AC2B2E5D}"/>
    <dgm:cxn modelId="{575F2030-E366-4495-B469-0621204701D0}" type="presOf" srcId="{6AD9800A-5EC3-439E-959A-94C0AB3EBB01}" destId="{AB6FEEA8-73D9-4964-8FEB-A9FDB1B2A928}" srcOrd="1" destOrd="0" presId="urn:microsoft.com/office/officeart/2005/8/layout/venn1"/>
    <dgm:cxn modelId="{01A6398B-BD50-411E-AE99-1F4E2B8747F4}" srcId="{5A0C5D16-1B83-4A10-959A-ED05022974C6}" destId="{4A0FE967-A038-40F7-845C-0AED35DF6642}" srcOrd="1" destOrd="0" parTransId="{0422C7F6-D7C4-407B-8FF7-33BED23ED33E}" sibTransId="{42C23F14-5EB7-4C10-9B06-6533585F175C}"/>
    <dgm:cxn modelId="{88E4A927-5C47-471C-A0F0-BD19E9DAFE31}" srcId="{5A0C5D16-1B83-4A10-959A-ED05022974C6}" destId="{7D8B3091-3FAE-4D40-A37E-2CA1D15ACA07}" srcOrd="2" destOrd="0" parTransId="{C41A3C2C-1C35-448E-A149-620B53FE3862}" sibTransId="{A621B4F4-2C8A-43C2-9EF7-E977BC3A52CA}"/>
    <dgm:cxn modelId="{E588A20C-9A59-426E-BF28-FD1912CAC4D4}" type="presOf" srcId="{7D8B3091-3FAE-4D40-A37E-2CA1D15ACA07}" destId="{02B973E5-5F5E-4BE6-AD8D-9ECDFD69DEBD}" srcOrd="1" destOrd="0" presId="urn:microsoft.com/office/officeart/2005/8/layout/venn1"/>
    <dgm:cxn modelId="{BBEE617D-564B-4CE0-BB13-76B0F25A40BB}" type="presOf" srcId="{4A0FE967-A038-40F7-845C-0AED35DF6642}" destId="{0036BA5B-311B-441B-8F7F-CDF18440D985}" srcOrd="1" destOrd="0" presId="urn:microsoft.com/office/officeart/2005/8/layout/venn1"/>
    <dgm:cxn modelId="{A9A57D22-6C71-450C-AA9A-A7D3D850739A}" type="presOf" srcId="{5A0C5D16-1B83-4A10-959A-ED05022974C6}" destId="{BB1F27EB-794C-472F-8576-6604F431499B}" srcOrd="0" destOrd="0" presId="urn:microsoft.com/office/officeart/2005/8/layout/venn1"/>
    <dgm:cxn modelId="{42670227-8D5E-4E66-A1C6-DAD92029BD2E}" type="presOf" srcId="{4A0FE967-A038-40F7-845C-0AED35DF6642}" destId="{2D4911B1-47B9-45F1-933F-522D6692C999}" srcOrd="0" destOrd="0" presId="urn:microsoft.com/office/officeart/2005/8/layout/venn1"/>
    <dgm:cxn modelId="{89559493-7027-42E2-9DC0-0F9B151DB2AC}" type="presOf" srcId="{6AD9800A-5EC3-439E-959A-94C0AB3EBB01}" destId="{AB4B9936-71CE-41ED-AE53-B70DD3230CE0}" srcOrd="0" destOrd="0" presId="urn:microsoft.com/office/officeart/2005/8/layout/venn1"/>
    <dgm:cxn modelId="{06ED713A-103A-42B1-B2D3-3D9676136CF5}" type="presParOf" srcId="{BB1F27EB-794C-472F-8576-6604F431499B}" destId="{AB4B9936-71CE-41ED-AE53-B70DD3230CE0}" srcOrd="0" destOrd="0" presId="urn:microsoft.com/office/officeart/2005/8/layout/venn1"/>
    <dgm:cxn modelId="{6FDD7245-7936-464A-979C-DFA60A851EEB}" type="presParOf" srcId="{BB1F27EB-794C-472F-8576-6604F431499B}" destId="{AB6FEEA8-73D9-4964-8FEB-A9FDB1B2A928}" srcOrd="1" destOrd="0" presId="urn:microsoft.com/office/officeart/2005/8/layout/venn1"/>
    <dgm:cxn modelId="{DC2439EA-6804-4209-9E56-B32C187E01C9}" type="presParOf" srcId="{BB1F27EB-794C-472F-8576-6604F431499B}" destId="{2D4911B1-47B9-45F1-933F-522D6692C999}" srcOrd="2" destOrd="0" presId="urn:microsoft.com/office/officeart/2005/8/layout/venn1"/>
    <dgm:cxn modelId="{E8C930AD-AE95-4D2E-804B-6C83BFB2F04C}" type="presParOf" srcId="{BB1F27EB-794C-472F-8576-6604F431499B}" destId="{0036BA5B-311B-441B-8F7F-CDF18440D985}" srcOrd="3" destOrd="0" presId="urn:microsoft.com/office/officeart/2005/8/layout/venn1"/>
    <dgm:cxn modelId="{ADF9FB09-D39D-4912-97FB-2202A78D8E16}" type="presParOf" srcId="{BB1F27EB-794C-472F-8576-6604F431499B}" destId="{29B4A747-7A18-427F-968B-D08DE583CA05}" srcOrd="4" destOrd="0" presId="urn:microsoft.com/office/officeart/2005/8/layout/venn1"/>
    <dgm:cxn modelId="{BD714FBB-49D5-4A75-B0B9-55B4A722AD72}" type="presParOf" srcId="{BB1F27EB-794C-472F-8576-6604F431499B}" destId="{02B973E5-5F5E-4BE6-AD8D-9ECDFD69DEBD}" srcOrd="5"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D42E807-6112-44C4-9ADE-EBF49C13D98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kumimoji="1" lang="ja-JP" altLang="en-US"/>
        </a:p>
      </dgm:t>
    </dgm:pt>
    <dgm:pt modelId="{6EB483A5-7D0B-452B-A2D7-62FE0204D573}">
      <dgm:prSet/>
      <dgm:spPr/>
      <dgm:t>
        <a:bodyPr/>
        <a:lstStyle/>
        <a:p>
          <a:pPr rtl="0"/>
          <a:r>
            <a:rPr kumimoji="1" lang="ja-JP" dirty="0" smtClean="0"/>
            <a:t>過去の私⇔現在の私</a:t>
          </a:r>
          <a:endParaRPr kumimoji="1" lang="en-US" dirty="0"/>
        </a:p>
      </dgm:t>
    </dgm:pt>
    <dgm:pt modelId="{B9A9EE3D-E66D-44CE-BCCE-DC21EED473D0}" type="parTrans" cxnId="{73A5AB25-8755-4799-97E6-9D9EF36D8479}">
      <dgm:prSet/>
      <dgm:spPr/>
      <dgm:t>
        <a:bodyPr/>
        <a:lstStyle/>
        <a:p>
          <a:endParaRPr kumimoji="1" lang="ja-JP" altLang="en-US"/>
        </a:p>
      </dgm:t>
    </dgm:pt>
    <dgm:pt modelId="{B36613C5-C5D5-4027-9684-F1357BA0B6F7}" type="sibTrans" cxnId="{73A5AB25-8755-4799-97E6-9D9EF36D8479}">
      <dgm:prSet/>
      <dgm:spPr/>
      <dgm:t>
        <a:bodyPr/>
        <a:lstStyle/>
        <a:p>
          <a:endParaRPr kumimoji="1" lang="ja-JP" altLang="en-US"/>
        </a:p>
      </dgm:t>
    </dgm:pt>
    <dgm:pt modelId="{052B33F2-4970-486A-BADC-F96FACF62B99}">
      <dgm:prSet/>
      <dgm:spPr/>
      <dgm:t>
        <a:bodyPr/>
        <a:lstStyle/>
        <a:p>
          <a:pPr rtl="0"/>
          <a:r>
            <a:rPr kumimoji="1" lang="ja-JP" dirty="0" smtClean="0"/>
            <a:t>職場の私⇔プライベートの私</a:t>
          </a:r>
          <a:endParaRPr kumimoji="1" lang="ja-JP" dirty="0"/>
        </a:p>
      </dgm:t>
    </dgm:pt>
    <dgm:pt modelId="{105CB805-BEEC-4313-85AF-B5E6AD70E09E}" type="parTrans" cxnId="{21363A81-9C86-45A7-90C6-40B598B611AA}">
      <dgm:prSet/>
      <dgm:spPr/>
      <dgm:t>
        <a:bodyPr/>
        <a:lstStyle/>
        <a:p>
          <a:endParaRPr kumimoji="1" lang="ja-JP" altLang="en-US"/>
        </a:p>
      </dgm:t>
    </dgm:pt>
    <dgm:pt modelId="{6390F69E-AB11-4CA0-BE52-58698719C8F8}" type="sibTrans" cxnId="{21363A81-9C86-45A7-90C6-40B598B611AA}">
      <dgm:prSet/>
      <dgm:spPr/>
      <dgm:t>
        <a:bodyPr/>
        <a:lstStyle/>
        <a:p>
          <a:endParaRPr kumimoji="1" lang="ja-JP" altLang="en-US"/>
        </a:p>
      </dgm:t>
    </dgm:pt>
    <dgm:pt modelId="{564A6003-78B2-4897-B41A-AE4038B99E59}" type="pres">
      <dgm:prSet presAssocID="{5D42E807-6112-44C4-9ADE-EBF49C13D981}" presName="linear" presStyleCnt="0">
        <dgm:presLayoutVars>
          <dgm:animLvl val="lvl"/>
          <dgm:resizeHandles val="exact"/>
        </dgm:presLayoutVars>
      </dgm:prSet>
      <dgm:spPr/>
      <dgm:t>
        <a:bodyPr/>
        <a:lstStyle/>
        <a:p>
          <a:endParaRPr kumimoji="1" lang="ja-JP" altLang="en-US"/>
        </a:p>
      </dgm:t>
    </dgm:pt>
    <dgm:pt modelId="{AC6E5654-6D1B-4381-9AA1-9A80DAACA53A}" type="pres">
      <dgm:prSet presAssocID="{6EB483A5-7D0B-452B-A2D7-62FE0204D573}" presName="parentText" presStyleLbl="node1" presStyleIdx="0" presStyleCnt="2">
        <dgm:presLayoutVars>
          <dgm:chMax val="0"/>
          <dgm:bulletEnabled val="1"/>
        </dgm:presLayoutVars>
      </dgm:prSet>
      <dgm:spPr/>
      <dgm:t>
        <a:bodyPr/>
        <a:lstStyle/>
        <a:p>
          <a:endParaRPr kumimoji="1" lang="ja-JP" altLang="en-US"/>
        </a:p>
      </dgm:t>
    </dgm:pt>
    <dgm:pt modelId="{391A5A97-A0E6-44AD-81D5-D80C39538FD7}" type="pres">
      <dgm:prSet presAssocID="{B36613C5-C5D5-4027-9684-F1357BA0B6F7}" presName="spacer" presStyleCnt="0"/>
      <dgm:spPr/>
    </dgm:pt>
    <dgm:pt modelId="{55A77142-3D54-411F-984E-7623A7F0227A}" type="pres">
      <dgm:prSet presAssocID="{052B33F2-4970-486A-BADC-F96FACF62B99}" presName="parentText" presStyleLbl="node1" presStyleIdx="1" presStyleCnt="2">
        <dgm:presLayoutVars>
          <dgm:chMax val="0"/>
          <dgm:bulletEnabled val="1"/>
        </dgm:presLayoutVars>
      </dgm:prSet>
      <dgm:spPr/>
      <dgm:t>
        <a:bodyPr/>
        <a:lstStyle/>
        <a:p>
          <a:endParaRPr kumimoji="1" lang="ja-JP" altLang="en-US"/>
        </a:p>
      </dgm:t>
    </dgm:pt>
  </dgm:ptLst>
  <dgm:cxnLst>
    <dgm:cxn modelId="{309FCD27-177D-4823-885B-BB476D2BDCD0}" type="presOf" srcId="{052B33F2-4970-486A-BADC-F96FACF62B99}" destId="{55A77142-3D54-411F-984E-7623A7F0227A}" srcOrd="0" destOrd="0" presId="urn:microsoft.com/office/officeart/2005/8/layout/vList2"/>
    <dgm:cxn modelId="{21363A81-9C86-45A7-90C6-40B598B611AA}" srcId="{5D42E807-6112-44C4-9ADE-EBF49C13D981}" destId="{052B33F2-4970-486A-BADC-F96FACF62B99}" srcOrd="1" destOrd="0" parTransId="{105CB805-BEEC-4313-85AF-B5E6AD70E09E}" sibTransId="{6390F69E-AB11-4CA0-BE52-58698719C8F8}"/>
    <dgm:cxn modelId="{4E042029-C84E-47AD-B172-B466830D1BC1}" type="presOf" srcId="{5D42E807-6112-44C4-9ADE-EBF49C13D981}" destId="{564A6003-78B2-4897-B41A-AE4038B99E59}" srcOrd="0" destOrd="0" presId="urn:microsoft.com/office/officeart/2005/8/layout/vList2"/>
    <dgm:cxn modelId="{26942EC9-AA1A-40E0-A66B-DA5E25CD8FFA}" type="presOf" srcId="{6EB483A5-7D0B-452B-A2D7-62FE0204D573}" destId="{AC6E5654-6D1B-4381-9AA1-9A80DAACA53A}" srcOrd="0" destOrd="0" presId="urn:microsoft.com/office/officeart/2005/8/layout/vList2"/>
    <dgm:cxn modelId="{73A5AB25-8755-4799-97E6-9D9EF36D8479}" srcId="{5D42E807-6112-44C4-9ADE-EBF49C13D981}" destId="{6EB483A5-7D0B-452B-A2D7-62FE0204D573}" srcOrd="0" destOrd="0" parTransId="{B9A9EE3D-E66D-44CE-BCCE-DC21EED473D0}" sibTransId="{B36613C5-C5D5-4027-9684-F1357BA0B6F7}"/>
    <dgm:cxn modelId="{75105CCA-3CE1-486F-8994-3B5F8E753E38}" type="presParOf" srcId="{564A6003-78B2-4897-B41A-AE4038B99E59}" destId="{AC6E5654-6D1B-4381-9AA1-9A80DAACA53A}" srcOrd="0" destOrd="0" presId="urn:microsoft.com/office/officeart/2005/8/layout/vList2"/>
    <dgm:cxn modelId="{86059E21-8158-4433-9F83-4CA0625E57A5}" type="presParOf" srcId="{564A6003-78B2-4897-B41A-AE4038B99E59}" destId="{391A5A97-A0E6-44AD-81D5-D80C39538FD7}" srcOrd="1" destOrd="0" presId="urn:microsoft.com/office/officeart/2005/8/layout/vList2"/>
    <dgm:cxn modelId="{A2147750-86DE-4F5F-B3D2-49171052029E}" type="presParOf" srcId="{564A6003-78B2-4897-B41A-AE4038B99E59}" destId="{55A77142-3D54-411F-984E-7623A7F0227A}" srcOrd="2" destOrd="0" presId="urn:microsoft.com/office/officeart/2005/8/layout/vList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F82B6DC-9767-438F-BF31-1F4CF5BADBF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kumimoji="1" lang="ja-JP" altLang="en-US"/>
        </a:p>
      </dgm:t>
    </dgm:pt>
    <dgm:pt modelId="{DAA4FE4D-3520-49B3-921F-B5758CA7894E}">
      <dgm:prSet custT="1"/>
      <dgm:spPr/>
      <dgm:t>
        <a:bodyPr/>
        <a:lstStyle/>
        <a:p>
          <a:pPr rtl="0"/>
          <a:r>
            <a:rPr kumimoji="1" lang="ja-JP" sz="2400" dirty="0" smtClean="0"/>
            <a:t>フォーマット標準化</a:t>
          </a:r>
          <a:endParaRPr kumimoji="1" lang="en-US" sz="2400" dirty="0"/>
        </a:p>
      </dgm:t>
    </dgm:pt>
    <dgm:pt modelId="{A60BE123-5AC5-434D-AFF0-12A6FB0F6B53}" type="parTrans" cxnId="{652EF54C-3C85-40ED-A85A-3A163D36E487}">
      <dgm:prSet/>
      <dgm:spPr/>
      <dgm:t>
        <a:bodyPr/>
        <a:lstStyle/>
        <a:p>
          <a:endParaRPr kumimoji="1" lang="ja-JP" altLang="en-US" sz="1800"/>
        </a:p>
      </dgm:t>
    </dgm:pt>
    <dgm:pt modelId="{A8685D1C-B161-4A9F-88F5-259137B559C3}" type="sibTrans" cxnId="{652EF54C-3C85-40ED-A85A-3A163D36E487}">
      <dgm:prSet/>
      <dgm:spPr/>
      <dgm:t>
        <a:bodyPr/>
        <a:lstStyle/>
        <a:p>
          <a:endParaRPr kumimoji="1" lang="ja-JP" altLang="en-US" sz="1800"/>
        </a:p>
      </dgm:t>
    </dgm:pt>
    <dgm:pt modelId="{6D43FA61-EA24-46B3-9EC6-B776E6ADB372}">
      <dgm:prSet custT="1"/>
      <dgm:spPr/>
      <dgm:t>
        <a:bodyPr/>
        <a:lstStyle/>
        <a:p>
          <a:pPr rtl="0"/>
          <a:r>
            <a:rPr kumimoji="1" lang="ja-JP" altLang="en-US" sz="2000" dirty="0" smtClean="0"/>
            <a:t>ユーザーや企業、サービスにまつわる情報の～</a:t>
          </a:r>
          <a:endParaRPr kumimoji="1" lang="en-US" sz="2000" dirty="0"/>
        </a:p>
      </dgm:t>
    </dgm:pt>
    <dgm:pt modelId="{9DCAF033-FADE-4D68-95DF-1F25831DADF6}" type="parTrans" cxnId="{32511FA7-53A4-4309-AB0C-92FD15FBFD97}">
      <dgm:prSet/>
      <dgm:spPr/>
      <dgm:t>
        <a:bodyPr/>
        <a:lstStyle/>
        <a:p>
          <a:endParaRPr kumimoji="1" lang="ja-JP" altLang="en-US" sz="1800"/>
        </a:p>
      </dgm:t>
    </dgm:pt>
    <dgm:pt modelId="{BD3189D1-89F3-49E3-BC5A-31B935A99718}" type="sibTrans" cxnId="{32511FA7-53A4-4309-AB0C-92FD15FBFD97}">
      <dgm:prSet/>
      <dgm:spPr/>
      <dgm:t>
        <a:bodyPr/>
        <a:lstStyle/>
        <a:p>
          <a:endParaRPr kumimoji="1" lang="ja-JP" altLang="en-US" sz="1800"/>
        </a:p>
      </dgm:t>
    </dgm:pt>
    <dgm:pt modelId="{952617FD-92CE-4500-87A9-D0DF98843512}">
      <dgm:prSet custT="1"/>
      <dgm:spPr/>
      <dgm:t>
        <a:bodyPr/>
        <a:lstStyle/>
        <a:p>
          <a:pPr rtl="0"/>
          <a:r>
            <a:rPr kumimoji="1" lang="ja-JP" sz="2400" dirty="0" smtClean="0"/>
            <a:t>受付手順標準化</a:t>
          </a:r>
          <a:endParaRPr kumimoji="1" lang="en-US" sz="2400" dirty="0"/>
        </a:p>
      </dgm:t>
    </dgm:pt>
    <dgm:pt modelId="{36DEE0C6-FB7E-4982-AC9E-B4B8CF80651F}" type="parTrans" cxnId="{3622C148-BD31-44DC-BC1E-000BD4B847AE}">
      <dgm:prSet/>
      <dgm:spPr/>
      <dgm:t>
        <a:bodyPr/>
        <a:lstStyle/>
        <a:p>
          <a:endParaRPr kumimoji="1" lang="ja-JP" altLang="en-US" sz="1800"/>
        </a:p>
      </dgm:t>
    </dgm:pt>
    <dgm:pt modelId="{AB652E55-A68A-4081-90B4-A5B490CBBDF8}" type="sibTrans" cxnId="{3622C148-BD31-44DC-BC1E-000BD4B847AE}">
      <dgm:prSet/>
      <dgm:spPr/>
      <dgm:t>
        <a:bodyPr/>
        <a:lstStyle/>
        <a:p>
          <a:endParaRPr kumimoji="1" lang="ja-JP" altLang="en-US" sz="1800"/>
        </a:p>
      </dgm:t>
    </dgm:pt>
    <dgm:pt modelId="{4532FDB1-B0EE-44C3-BCDE-F837A81A4339}">
      <dgm:prSet custT="1"/>
      <dgm:spPr/>
      <dgm:t>
        <a:bodyPr/>
        <a:lstStyle/>
        <a:p>
          <a:pPr rtl="0"/>
          <a:r>
            <a:rPr kumimoji="1" lang="ja-JP" altLang="en-US" sz="2000" dirty="0" smtClean="0"/>
            <a:t>参加者間での伝送方式</a:t>
          </a:r>
          <a:endParaRPr kumimoji="1" lang="en-US" sz="2000" dirty="0"/>
        </a:p>
      </dgm:t>
    </dgm:pt>
    <dgm:pt modelId="{BAEFAF0B-1BC9-437A-80E5-79B9F4F4FC99}" type="parTrans" cxnId="{3BDA478B-4613-4DB3-A98B-3D1CFA5104FB}">
      <dgm:prSet/>
      <dgm:spPr/>
      <dgm:t>
        <a:bodyPr/>
        <a:lstStyle/>
        <a:p>
          <a:endParaRPr kumimoji="1" lang="ja-JP" altLang="en-US" sz="1800"/>
        </a:p>
      </dgm:t>
    </dgm:pt>
    <dgm:pt modelId="{9B9B8C91-5727-42BB-B9D0-B1282CD34282}" type="sibTrans" cxnId="{3BDA478B-4613-4DB3-A98B-3D1CFA5104FB}">
      <dgm:prSet/>
      <dgm:spPr/>
      <dgm:t>
        <a:bodyPr/>
        <a:lstStyle/>
        <a:p>
          <a:endParaRPr kumimoji="1" lang="ja-JP" altLang="en-US" sz="1800"/>
        </a:p>
      </dgm:t>
    </dgm:pt>
    <dgm:pt modelId="{00806CC8-DA4B-4E7D-A5E0-BE7A9D387B95}">
      <dgm:prSet custT="1"/>
      <dgm:spPr/>
      <dgm:t>
        <a:bodyPr/>
        <a:lstStyle/>
        <a:p>
          <a:pPr rtl="0"/>
          <a:r>
            <a:rPr kumimoji="1" lang="ja-JP" sz="2400" dirty="0" smtClean="0"/>
            <a:t>各主体の安全な識別</a:t>
          </a:r>
          <a:endParaRPr kumimoji="1" lang="en-US" sz="2400" dirty="0"/>
        </a:p>
      </dgm:t>
    </dgm:pt>
    <dgm:pt modelId="{08570AF9-BE80-448E-A33E-7AC2F7FF82FC}" type="parTrans" cxnId="{23646564-93FC-4E24-BCA8-01640AE4B492}">
      <dgm:prSet/>
      <dgm:spPr/>
      <dgm:t>
        <a:bodyPr/>
        <a:lstStyle/>
        <a:p>
          <a:endParaRPr kumimoji="1" lang="ja-JP" altLang="en-US" sz="1800"/>
        </a:p>
      </dgm:t>
    </dgm:pt>
    <dgm:pt modelId="{64B0A4BE-FBE3-4ED8-A2C8-833A7EA81E03}" type="sibTrans" cxnId="{23646564-93FC-4E24-BCA8-01640AE4B492}">
      <dgm:prSet/>
      <dgm:spPr/>
      <dgm:t>
        <a:bodyPr/>
        <a:lstStyle/>
        <a:p>
          <a:endParaRPr kumimoji="1" lang="ja-JP" altLang="en-US" sz="1800"/>
        </a:p>
      </dgm:t>
    </dgm:pt>
    <dgm:pt modelId="{1CC52F29-7DCA-44A8-BAE5-C12F8B59AB89}">
      <dgm:prSet custT="1"/>
      <dgm:spPr/>
      <dgm:t>
        <a:bodyPr/>
        <a:lstStyle/>
        <a:p>
          <a:pPr rtl="0"/>
          <a:r>
            <a:rPr kumimoji="1" lang="ja-JP" sz="2000" dirty="0" smtClean="0"/>
            <a:t>各サービスがサービス対象者を必要な確度で識別</a:t>
          </a:r>
          <a:endParaRPr kumimoji="1" lang="en-US" sz="2000" dirty="0"/>
        </a:p>
      </dgm:t>
    </dgm:pt>
    <dgm:pt modelId="{4B8F4EDE-4817-4375-A028-C5A6E802310E}" type="parTrans" cxnId="{967FC919-B869-4A98-B2CF-93F74C08045C}">
      <dgm:prSet/>
      <dgm:spPr/>
      <dgm:t>
        <a:bodyPr/>
        <a:lstStyle/>
        <a:p>
          <a:endParaRPr kumimoji="1" lang="ja-JP" altLang="en-US" sz="1800"/>
        </a:p>
      </dgm:t>
    </dgm:pt>
    <dgm:pt modelId="{1836C0FB-3E12-40B6-BE49-4F5837A1EE5E}" type="sibTrans" cxnId="{967FC919-B869-4A98-B2CF-93F74C08045C}">
      <dgm:prSet/>
      <dgm:spPr/>
      <dgm:t>
        <a:bodyPr/>
        <a:lstStyle/>
        <a:p>
          <a:endParaRPr kumimoji="1" lang="ja-JP" altLang="en-US" sz="1800"/>
        </a:p>
      </dgm:t>
    </dgm:pt>
    <dgm:pt modelId="{38B1B5B9-D244-4960-92E5-0D6DC15B596D}">
      <dgm:prSet custT="1"/>
      <dgm:spPr/>
      <dgm:t>
        <a:bodyPr/>
        <a:lstStyle/>
        <a:p>
          <a:pPr rtl="0"/>
          <a:r>
            <a:rPr kumimoji="1" lang="ja-JP" altLang="en-US" sz="2000" dirty="0" smtClean="0"/>
            <a:t>各利用者が相手のサービス他を必要な確度で識別</a:t>
          </a:r>
          <a:endParaRPr kumimoji="1" lang="ja-JP" altLang="en-US" sz="2000" dirty="0"/>
        </a:p>
      </dgm:t>
    </dgm:pt>
    <dgm:pt modelId="{FE7F7399-807C-43D5-82CD-2DE0F18BC5D1}" type="parTrans" cxnId="{D4A22D63-F0FC-4807-9B01-EDC28A2A7EE4}">
      <dgm:prSet/>
      <dgm:spPr/>
      <dgm:t>
        <a:bodyPr/>
        <a:lstStyle/>
        <a:p>
          <a:endParaRPr kumimoji="1" lang="ja-JP" altLang="en-US" sz="1800"/>
        </a:p>
      </dgm:t>
    </dgm:pt>
    <dgm:pt modelId="{5864A063-54B8-437C-873F-F48964675752}" type="sibTrans" cxnId="{D4A22D63-F0FC-4807-9B01-EDC28A2A7EE4}">
      <dgm:prSet/>
      <dgm:spPr/>
      <dgm:t>
        <a:bodyPr/>
        <a:lstStyle/>
        <a:p>
          <a:endParaRPr kumimoji="1" lang="ja-JP" altLang="en-US" sz="1800"/>
        </a:p>
      </dgm:t>
    </dgm:pt>
    <dgm:pt modelId="{FF5B7EDD-3012-4E60-814D-A26A5595D315}">
      <dgm:prSet custT="1"/>
      <dgm:spPr/>
      <dgm:t>
        <a:bodyPr/>
        <a:lstStyle/>
        <a:p>
          <a:pPr rtl="0"/>
          <a:r>
            <a:rPr kumimoji="1" lang="ja-JP" altLang="en-US" sz="2000" dirty="0" smtClean="0"/>
            <a:t>同意・監視フレームワーク</a:t>
          </a:r>
          <a:endParaRPr kumimoji="1" lang="ja-JP" altLang="en-US" sz="2000" dirty="0"/>
        </a:p>
      </dgm:t>
    </dgm:pt>
    <dgm:pt modelId="{35C14810-EC56-4ECA-9DD2-A06F17B68E56}" type="parTrans" cxnId="{FD0BB65E-2D9F-4665-8DB8-2EC6FD751F02}">
      <dgm:prSet/>
      <dgm:spPr/>
      <dgm:t>
        <a:bodyPr/>
        <a:lstStyle/>
        <a:p>
          <a:endParaRPr kumimoji="1" lang="ja-JP" altLang="en-US" sz="1800"/>
        </a:p>
      </dgm:t>
    </dgm:pt>
    <dgm:pt modelId="{047C1533-51DF-4997-9262-342D6B8AA0F1}" type="sibTrans" cxnId="{FD0BB65E-2D9F-4665-8DB8-2EC6FD751F02}">
      <dgm:prSet/>
      <dgm:spPr/>
      <dgm:t>
        <a:bodyPr/>
        <a:lstStyle/>
        <a:p>
          <a:endParaRPr kumimoji="1" lang="ja-JP" altLang="en-US" sz="1800"/>
        </a:p>
      </dgm:t>
    </dgm:pt>
    <dgm:pt modelId="{190C4D41-FC57-43D4-9C27-EFC223FB536F}">
      <dgm:prSet custT="1"/>
      <dgm:spPr/>
      <dgm:t>
        <a:bodyPr/>
        <a:lstStyle/>
        <a:p>
          <a:pPr rtl="0"/>
          <a:r>
            <a:rPr kumimoji="1" lang="ja-JP" altLang="en-US" sz="2000" dirty="0" smtClean="0"/>
            <a:t>情報連携時に、ユーザーの同意を取得できること</a:t>
          </a:r>
          <a:endParaRPr kumimoji="1" lang="ja-JP" altLang="en-US" sz="2000" dirty="0"/>
        </a:p>
      </dgm:t>
    </dgm:pt>
    <dgm:pt modelId="{7ABCFD08-4CFF-48F5-8D68-7A214DE8D8DF}" type="parTrans" cxnId="{70A71FF0-3F31-476F-8342-E67177E9F68A}">
      <dgm:prSet/>
      <dgm:spPr/>
      <dgm:t>
        <a:bodyPr/>
        <a:lstStyle/>
        <a:p>
          <a:endParaRPr kumimoji="1" lang="ja-JP" altLang="en-US" sz="1800"/>
        </a:p>
      </dgm:t>
    </dgm:pt>
    <dgm:pt modelId="{9339D994-F892-487F-940F-1DAF9785606E}" type="sibTrans" cxnId="{70A71FF0-3F31-476F-8342-E67177E9F68A}">
      <dgm:prSet/>
      <dgm:spPr/>
      <dgm:t>
        <a:bodyPr/>
        <a:lstStyle/>
        <a:p>
          <a:endParaRPr kumimoji="1" lang="ja-JP" altLang="en-US" sz="1800"/>
        </a:p>
      </dgm:t>
    </dgm:pt>
    <dgm:pt modelId="{247EA135-B534-44AE-8625-75D18165F779}">
      <dgm:prSet custT="1"/>
      <dgm:spPr/>
      <dgm:t>
        <a:bodyPr/>
        <a:lstStyle/>
        <a:p>
          <a:pPr rtl="0"/>
          <a:r>
            <a:rPr kumimoji="1" lang="ja-JP" altLang="en-US" sz="2000" dirty="0" smtClean="0"/>
            <a:t>情報利用状態を、ユーザー他が監視できること</a:t>
          </a:r>
          <a:endParaRPr kumimoji="1" lang="ja-JP" altLang="en-US" sz="2000" dirty="0"/>
        </a:p>
      </dgm:t>
    </dgm:pt>
    <dgm:pt modelId="{4120EAF0-EB85-4B1B-A459-06DDB3724AB0}" type="parTrans" cxnId="{E6EC40DC-BD02-4E3F-95F2-DD415D760F9B}">
      <dgm:prSet/>
      <dgm:spPr/>
      <dgm:t>
        <a:bodyPr/>
        <a:lstStyle/>
        <a:p>
          <a:endParaRPr kumimoji="1" lang="ja-JP" altLang="en-US" sz="1800"/>
        </a:p>
      </dgm:t>
    </dgm:pt>
    <dgm:pt modelId="{00327F81-A4F4-4596-8319-F33C43A888E1}" type="sibTrans" cxnId="{E6EC40DC-BD02-4E3F-95F2-DD415D760F9B}">
      <dgm:prSet/>
      <dgm:spPr/>
      <dgm:t>
        <a:bodyPr/>
        <a:lstStyle/>
        <a:p>
          <a:endParaRPr kumimoji="1" lang="ja-JP" altLang="en-US" sz="1800"/>
        </a:p>
      </dgm:t>
    </dgm:pt>
    <dgm:pt modelId="{A9C8B09D-04D3-44DC-B583-4A05CE32E684}" type="pres">
      <dgm:prSet presAssocID="{2F82B6DC-9767-438F-BF31-1F4CF5BADBF8}" presName="Name0" presStyleCnt="0">
        <dgm:presLayoutVars>
          <dgm:dir/>
          <dgm:animLvl val="lvl"/>
          <dgm:resizeHandles val="exact"/>
        </dgm:presLayoutVars>
      </dgm:prSet>
      <dgm:spPr/>
      <dgm:t>
        <a:bodyPr/>
        <a:lstStyle/>
        <a:p>
          <a:endParaRPr kumimoji="1" lang="ja-JP" altLang="en-US"/>
        </a:p>
      </dgm:t>
    </dgm:pt>
    <dgm:pt modelId="{1AC90AD7-46F9-4D52-8275-1DBE8C0CD6CD}" type="pres">
      <dgm:prSet presAssocID="{DAA4FE4D-3520-49B3-921F-B5758CA7894E}" presName="linNode" presStyleCnt="0"/>
      <dgm:spPr/>
    </dgm:pt>
    <dgm:pt modelId="{4FBFEE31-9B2F-43BD-927F-CD8CDD44440D}" type="pres">
      <dgm:prSet presAssocID="{DAA4FE4D-3520-49B3-921F-B5758CA7894E}" presName="parentText" presStyleLbl="node1" presStyleIdx="0" presStyleCnt="4" custScaleX="67696">
        <dgm:presLayoutVars>
          <dgm:chMax val="1"/>
          <dgm:bulletEnabled val="1"/>
        </dgm:presLayoutVars>
      </dgm:prSet>
      <dgm:spPr/>
      <dgm:t>
        <a:bodyPr/>
        <a:lstStyle/>
        <a:p>
          <a:endParaRPr kumimoji="1" lang="ja-JP" altLang="en-US"/>
        </a:p>
      </dgm:t>
    </dgm:pt>
    <dgm:pt modelId="{1E9A3BFD-6EF5-42B1-8AB4-27DCEF8256C8}" type="pres">
      <dgm:prSet presAssocID="{DAA4FE4D-3520-49B3-921F-B5758CA7894E}" presName="descendantText" presStyleLbl="alignAccFollowNode1" presStyleIdx="0" presStyleCnt="4" custScaleX="114144">
        <dgm:presLayoutVars>
          <dgm:bulletEnabled val="1"/>
        </dgm:presLayoutVars>
      </dgm:prSet>
      <dgm:spPr/>
      <dgm:t>
        <a:bodyPr/>
        <a:lstStyle/>
        <a:p>
          <a:endParaRPr kumimoji="1" lang="ja-JP" altLang="en-US"/>
        </a:p>
      </dgm:t>
    </dgm:pt>
    <dgm:pt modelId="{7D0BA281-DEEB-410B-B1E4-18B6F12E9C3F}" type="pres">
      <dgm:prSet presAssocID="{A8685D1C-B161-4A9F-88F5-259137B559C3}" presName="sp" presStyleCnt="0"/>
      <dgm:spPr/>
    </dgm:pt>
    <dgm:pt modelId="{BD28D5E6-4EAA-40BB-9B3D-0EAD0CEE939F}" type="pres">
      <dgm:prSet presAssocID="{952617FD-92CE-4500-87A9-D0DF98843512}" presName="linNode" presStyleCnt="0"/>
      <dgm:spPr/>
    </dgm:pt>
    <dgm:pt modelId="{4306639A-43AD-4C91-9701-F5220729356D}" type="pres">
      <dgm:prSet presAssocID="{952617FD-92CE-4500-87A9-D0DF98843512}" presName="parentText" presStyleLbl="node1" presStyleIdx="1" presStyleCnt="4" custScaleX="67696">
        <dgm:presLayoutVars>
          <dgm:chMax val="1"/>
          <dgm:bulletEnabled val="1"/>
        </dgm:presLayoutVars>
      </dgm:prSet>
      <dgm:spPr/>
      <dgm:t>
        <a:bodyPr/>
        <a:lstStyle/>
        <a:p>
          <a:endParaRPr kumimoji="1" lang="ja-JP" altLang="en-US"/>
        </a:p>
      </dgm:t>
    </dgm:pt>
    <dgm:pt modelId="{99C6C83A-BEFA-4784-9837-0F2B962A791F}" type="pres">
      <dgm:prSet presAssocID="{952617FD-92CE-4500-87A9-D0DF98843512}" presName="descendantText" presStyleLbl="alignAccFollowNode1" presStyleIdx="1" presStyleCnt="4" custScaleX="114144">
        <dgm:presLayoutVars>
          <dgm:bulletEnabled val="1"/>
        </dgm:presLayoutVars>
      </dgm:prSet>
      <dgm:spPr/>
      <dgm:t>
        <a:bodyPr/>
        <a:lstStyle/>
        <a:p>
          <a:endParaRPr kumimoji="1" lang="ja-JP" altLang="en-US"/>
        </a:p>
      </dgm:t>
    </dgm:pt>
    <dgm:pt modelId="{7D16DB1C-D51C-4A2D-8B7E-F96A13E9F596}" type="pres">
      <dgm:prSet presAssocID="{AB652E55-A68A-4081-90B4-A5B490CBBDF8}" presName="sp" presStyleCnt="0"/>
      <dgm:spPr/>
    </dgm:pt>
    <dgm:pt modelId="{C1A4DD8F-B0EF-42A2-8564-BDB42DDBC65C}" type="pres">
      <dgm:prSet presAssocID="{00806CC8-DA4B-4E7D-A5E0-BE7A9D387B95}" presName="linNode" presStyleCnt="0"/>
      <dgm:spPr/>
    </dgm:pt>
    <dgm:pt modelId="{EEF04FC3-1E04-47FD-ACB2-36DABDB2A200}" type="pres">
      <dgm:prSet presAssocID="{00806CC8-DA4B-4E7D-A5E0-BE7A9D387B95}" presName="parentText" presStyleLbl="node1" presStyleIdx="2" presStyleCnt="4" custScaleX="67696">
        <dgm:presLayoutVars>
          <dgm:chMax val="1"/>
          <dgm:bulletEnabled val="1"/>
        </dgm:presLayoutVars>
      </dgm:prSet>
      <dgm:spPr/>
      <dgm:t>
        <a:bodyPr/>
        <a:lstStyle/>
        <a:p>
          <a:endParaRPr kumimoji="1" lang="ja-JP" altLang="en-US"/>
        </a:p>
      </dgm:t>
    </dgm:pt>
    <dgm:pt modelId="{526E4679-2858-4A13-AA3C-DF160AB58ED3}" type="pres">
      <dgm:prSet presAssocID="{00806CC8-DA4B-4E7D-A5E0-BE7A9D387B95}" presName="descendantText" presStyleLbl="alignAccFollowNode1" presStyleIdx="2" presStyleCnt="4" custScaleX="114144" custScaleY="110862">
        <dgm:presLayoutVars>
          <dgm:bulletEnabled val="1"/>
        </dgm:presLayoutVars>
      </dgm:prSet>
      <dgm:spPr/>
      <dgm:t>
        <a:bodyPr/>
        <a:lstStyle/>
        <a:p>
          <a:endParaRPr kumimoji="1" lang="ja-JP" altLang="en-US"/>
        </a:p>
      </dgm:t>
    </dgm:pt>
    <dgm:pt modelId="{AE291F61-E2C7-4D8C-A3D7-83BD56395ACA}" type="pres">
      <dgm:prSet presAssocID="{64B0A4BE-FBE3-4ED8-A2C8-833A7EA81E03}" presName="sp" presStyleCnt="0"/>
      <dgm:spPr/>
    </dgm:pt>
    <dgm:pt modelId="{D8202F48-E819-4DCF-9C59-AFDA2E0D995F}" type="pres">
      <dgm:prSet presAssocID="{FF5B7EDD-3012-4E60-814D-A26A5595D315}" presName="linNode" presStyleCnt="0"/>
      <dgm:spPr/>
    </dgm:pt>
    <dgm:pt modelId="{450EA49B-3FB1-4242-B08B-91AFECB28B96}" type="pres">
      <dgm:prSet presAssocID="{FF5B7EDD-3012-4E60-814D-A26A5595D315}" presName="parentText" presStyleLbl="node1" presStyleIdx="3" presStyleCnt="4" custScaleX="67696">
        <dgm:presLayoutVars>
          <dgm:chMax val="1"/>
          <dgm:bulletEnabled val="1"/>
        </dgm:presLayoutVars>
      </dgm:prSet>
      <dgm:spPr/>
      <dgm:t>
        <a:bodyPr/>
        <a:lstStyle/>
        <a:p>
          <a:endParaRPr kumimoji="1" lang="ja-JP" altLang="en-US"/>
        </a:p>
      </dgm:t>
    </dgm:pt>
    <dgm:pt modelId="{F7B24536-5DCB-4701-B87C-52ADB6B3E375}" type="pres">
      <dgm:prSet presAssocID="{FF5B7EDD-3012-4E60-814D-A26A5595D315}" presName="descendantText" presStyleLbl="alignAccFollowNode1" presStyleIdx="3" presStyleCnt="4" custScaleX="112808">
        <dgm:presLayoutVars>
          <dgm:bulletEnabled val="1"/>
        </dgm:presLayoutVars>
      </dgm:prSet>
      <dgm:spPr/>
      <dgm:t>
        <a:bodyPr/>
        <a:lstStyle/>
        <a:p>
          <a:endParaRPr kumimoji="1" lang="ja-JP" altLang="en-US"/>
        </a:p>
      </dgm:t>
    </dgm:pt>
  </dgm:ptLst>
  <dgm:cxnLst>
    <dgm:cxn modelId="{05EEBC9D-B40C-4E9E-A2EB-079085426459}" type="presOf" srcId="{2F82B6DC-9767-438F-BF31-1F4CF5BADBF8}" destId="{A9C8B09D-04D3-44DC-B583-4A05CE32E684}" srcOrd="0" destOrd="0" presId="urn:microsoft.com/office/officeart/2005/8/layout/vList5"/>
    <dgm:cxn modelId="{32E94568-CE5D-4EC4-8ED5-C798ADACF9F8}" type="presOf" srcId="{952617FD-92CE-4500-87A9-D0DF98843512}" destId="{4306639A-43AD-4C91-9701-F5220729356D}" srcOrd="0" destOrd="0" presId="urn:microsoft.com/office/officeart/2005/8/layout/vList5"/>
    <dgm:cxn modelId="{652EF54C-3C85-40ED-A85A-3A163D36E487}" srcId="{2F82B6DC-9767-438F-BF31-1F4CF5BADBF8}" destId="{DAA4FE4D-3520-49B3-921F-B5758CA7894E}" srcOrd="0" destOrd="0" parTransId="{A60BE123-5AC5-434D-AFF0-12A6FB0F6B53}" sibTransId="{A8685D1C-B161-4A9F-88F5-259137B559C3}"/>
    <dgm:cxn modelId="{60A492D4-7C8A-467F-8FCC-3923E24B1FA4}" type="presOf" srcId="{FF5B7EDD-3012-4E60-814D-A26A5595D315}" destId="{450EA49B-3FB1-4242-B08B-91AFECB28B96}" srcOrd="0" destOrd="0" presId="urn:microsoft.com/office/officeart/2005/8/layout/vList5"/>
    <dgm:cxn modelId="{2BF410B6-D5D2-4351-B3A1-B630A6E048A4}" type="presOf" srcId="{38B1B5B9-D244-4960-92E5-0D6DC15B596D}" destId="{526E4679-2858-4A13-AA3C-DF160AB58ED3}" srcOrd="0" destOrd="1" presId="urn:microsoft.com/office/officeart/2005/8/layout/vList5"/>
    <dgm:cxn modelId="{D4A22D63-F0FC-4807-9B01-EDC28A2A7EE4}" srcId="{00806CC8-DA4B-4E7D-A5E0-BE7A9D387B95}" destId="{38B1B5B9-D244-4960-92E5-0D6DC15B596D}" srcOrd="1" destOrd="0" parTransId="{FE7F7399-807C-43D5-82CD-2DE0F18BC5D1}" sibTransId="{5864A063-54B8-437C-873F-F48964675752}"/>
    <dgm:cxn modelId="{FD0BB65E-2D9F-4665-8DB8-2EC6FD751F02}" srcId="{2F82B6DC-9767-438F-BF31-1F4CF5BADBF8}" destId="{FF5B7EDD-3012-4E60-814D-A26A5595D315}" srcOrd="3" destOrd="0" parTransId="{35C14810-EC56-4ECA-9DD2-A06F17B68E56}" sibTransId="{047C1533-51DF-4997-9262-342D6B8AA0F1}"/>
    <dgm:cxn modelId="{E63AB2E7-366A-4D7C-9DDF-33B1BA2F3F9E}" type="presOf" srcId="{DAA4FE4D-3520-49B3-921F-B5758CA7894E}" destId="{4FBFEE31-9B2F-43BD-927F-CD8CDD44440D}" srcOrd="0" destOrd="0" presId="urn:microsoft.com/office/officeart/2005/8/layout/vList5"/>
    <dgm:cxn modelId="{E6EC40DC-BD02-4E3F-95F2-DD415D760F9B}" srcId="{FF5B7EDD-3012-4E60-814D-A26A5595D315}" destId="{247EA135-B534-44AE-8625-75D18165F779}" srcOrd="1" destOrd="0" parTransId="{4120EAF0-EB85-4B1B-A459-06DDB3724AB0}" sibTransId="{00327F81-A4F4-4596-8319-F33C43A888E1}"/>
    <dgm:cxn modelId="{548BA321-E87A-42CB-86B3-CD85B69D430B}" type="presOf" srcId="{4532FDB1-B0EE-44C3-BCDE-F837A81A4339}" destId="{99C6C83A-BEFA-4784-9837-0F2B962A791F}" srcOrd="0" destOrd="0" presId="urn:microsoft.com/office/officeart/2005/8/layout/vList5"/>
    <dgm:cxn modelId="{3BDA478B-4613-4DB3-A98B-3D1CFA5104FB}" srcId="{952617FD-92CE-4500-87A9-D0DF98843512}" destId="{4532FDB1-B0EE-44C3-BCDE-F837A81A4339}" srcOrd="0" destOrd="0" parTransId="{BAEFAF0B-1BC9-437A-80E5-79B9F4F4FC99}" sibTransId="{9B9B8C91-5727-42BB-B9D0-B1282CD34282}"/>
    <dgm:cxn modelId="{70A71FF0-3F31-476F-8342-E67177E9F68A}" srcId="{FF5B7EDD-3012-4E60-814D-A26A5595D315}" destId="{190C4D41-FC57-43D4-9C27-EFC223FB536F}" srcOrd="0" destOrd="0" parTransId="{7ABCFD08-4CFF-48F5-8D68-7A214DE8D8DF}" sibTransId="{9339D994-F892-487F-940F-1DAF9785606E}"/>
    <dgm:cxn modelId="{FC83DCA5-D9A2-4851-BD8E-5C3B45E61CC9}" type="presOf" srcId="{6D43FA61-EA24-46B3-9EC6-B776E6ADB372}" destId="{1E9A3BFD-6EF5-42B1-8AB4-27DCEF8256C8}" srcOrd="0" destOrd="0" presId="urn:microsoft.com/office/officeart/2005/8/layout/vList5"/>
    <dgm:cxn modelId="{23646564-93FC-4E24-BCA8-01640AE4B492}" srcId="{2F82B6DC-9767-438F-BF31-1F4CF5BADBF8}" destId="{00806CC8-DA4B-4E7D-A5E0-BE7A9D387B95}" srcOrd="2" destOrd="0" parTransId="{08570AF9-BE80-448E-A33E-7AC2F7FF82FC}" sibTransId="{64B0A4BE-FBE3-4ED8-A2C8-833A7EA81E03}"/>
    <dgm:cxn modelId="{56158966-30E6-4516-9C1C-CF8B4D8DE649}" type="presOf" srcId="{1CC52F29-7DCA-44A8-BAE5-C12F8B59AB89}" destId="{526E4679-2858-4A13-AA3C-DF160AB58ED3}" srcOrd="0" destOrd="0" presId="urn:microsoft.com/office/officeart/2005/8/layout/vList5"/>
    <dgm:cxn modelId="{32511FA7-53A4-4309-AB0C-92FD15FBFD97}" srcId="{DAA4FE4D-3520-49B3-921F-B5758CA7894E}" destId="{6D43FA61-EA24-46B3-9EC6-B776E6ADB372}" srcOrd="0" destOrd="0" parTransId="{9DCAF033-FADE-4D68-95DF-1F25831DADF6}" sibTransId="{BD3189D1-89F3-49E3-BC5A-31B935A99718}"/>
    <dgm:cxn modelId="{3622C148-BD31-44DC-BC1E-000BD4B847AE}" srcId="{2F82B6DC-9767-438F-BF31-1F4CF5BADBF8}" destId="{952617FD-92CE-4500-87A9-D0DF98843512}" srcOrd="1" destOrd="0" parTransId="{36DEE0C6-FB7E-4982-AC9E-B4B8CF80651F}" sibTransId="{AB652E55-A68A-4081-90B4-A5B490CBBDF8}"/>
    <dgm:cxn modelId="{AA42C753-0BA6-48EA-90EE-FC39B8BE6961}" type="presOf" srcId="{247EA135-B534-44AE-8625-75D18165F779}" destId="{F7B24536-5DCB-4701-B87C-52ADB6B3E375}" srcOrd="0" destOrd="1" presId="urn:microsoft.com/office/officeart/2005/8/layout/vList5"/>
    <dgm:cxn modelId="{967FC919-B869-4A98-B2CF-93F74C08045C}" srcId="{00806CC8-DA4B-4E7D-A5E0-BE7A9D387B95}" destId="{1CC52F29-7DCA-44A8-BAE5-C12F8B59AB89}" srcOrd="0" destOrd="0" parTransId="{4B8F4EDE-4817-4375-A028-C5A6E802310E}" sibTransId="{1836C0FB-3E12-40B6-BE49-4F5837A1EE5E}"/>
    <dgm:cxn modelId="{A5679DCE-D1CD-4255-B979-D77C028C8B35}" type="presOf" srcId="{190C4D41-FC57-43D4-9C27-EFC223FB536F}" destId="{F7B24536-5DCB-4701-B87C-52ADB6B3E375}" srcOrd="0" destOrd="0" presId="urn:microsoft.com/office/officeart/2005/8/layout/vList5"/>
    <dgm:cxn modelId="{82D1A132-3BC2-42E2-9456-412EECED4ED8}" type="presOf" srcId="{00806CC8-DA4B-4E7D-A5E0-BE7A9D387B95}" destId="{EEF04FC3-1E04-47FD-ACB2-36DABDB2A200}" srcOrd="0" destOrd="0" presId="urn:microsoft.com/office/officeart/2005/8/layout/vList5"/>
    <dgm:cxn modelId="{CE3BEB5B-4642-492F-8F45-1ED5A17BC502}" type="presParOf" srcId="{A9C8B09D-04D3-44DC-B583-4A05CE32E684}" destId="{1AC90AD7-46F9-4D52-8275-1DBE8C0CD6CD}" srcOrd="0" destOrd="0" presId="urn:microsoft.com/office/officeart/2005/8/layout/vList5"/>
    <dgm:cxn modelId="{C1DFB2AB-77B2-4F5C-B7C6-6061F3A52ED4}" type="presParOf" srcId="{1AC90AD7-46F9-4D52-8275-1DBE8C0CD6CD}" destId="{4FBFEE31-9B2F-43BD-927F-CD8CDD44440D}" srcOrd="0" destOrd="0" presId="urn:microsoft.com/office/officeart/2005/8/layout/vList5"/>
    <dgm:cxn modelId="{073928D6-599C-470E-999A-E2F0F8EE8E8B}" type="presParOf" srcId="{1AC90AD7-46F9-4D52-8275-1DBE8C0CD6CD}" destId="{1E9A3BFD-6EF5-42B1-8AB4-27DCEF8256C8}" srcOrd="1" destOrd="0" presId="urn:microsoft.com/office/officeart/2005/8/layout/vList5"/>
    <dgm:cxn modelId="{9D959B4A-69B5-4E9E-B117-F4ED81ADAA22}" type="presParOf" srcId="{A9C8B09D-04D3-44DC-B583-4A05CE32E684}" destId="{7D0BA281-DEEB-410B-B1E4-18B6F12E9C3F}" srcOrd="1" destOrd="0" presId="urn:microsoft.com/office/officeart/2005/8/layout/vList5"/>
    <dgm:cxn modelId="{F3AF2BB7-D1A3-4B2A-B3DE-CEFF3DC4EDDB}" type="presParOf" srcId="{A9C8B09D-04D3-44DC-B583-4A05CE32E684}" destId="{BD28D5E6-4EAA-40BB-9B3D-0EAD0CEE939F}" srcOrd="2" destOrd="0" presId="urn:microsoft.com/office/officeart/2005/8/layout/vList5"/>
    <dgm:cxn modelId="{0A21388B-F454-416E-9EBB-D1A48A7328AD}" type="presParOf" srcId="{BD28D5E6-4EAA-40BB-9B3D-0EAD0CEE939F}" destId="{4306639A-43AD-4C91-9701-F5220729356D}" srcOrd="0" destOrd="0" presId="urn:microsoft.com/office/officeart/2005/8/layout/vList5"/>
    <dgm:cxn modelId="{8481994E-1A4F-422E-BF7C-D06633FB458E}" type="presParOf" srcId="{BD28D5E6-4EAA-40BB-9B3D-0EAD0CEE939F}" destId="{99C6C83A-BEFA-4784-9837-0F2B962A791F}" srcOrd="1" destOrd="0" presId="urn:microsoft.com/office/officeart/2005/8/layout/vList5"/>
    <dgm:cxn modelId="{D2EF141E-40C6-41F2-A40E-6AB95469080B}" type="presParOf" srcId="{A9C8B09D-04D3-44DC-B583-4A05CE32E684}" destId="{7D16DB1C-D51C-4A2D-8B7E-F96A13E9F596}" srcOrd="3" destOrd="0" presId="urn:microsoft.com/office/officeart/2005/8/layout/vList5"/>
    <dgm:cxn modelId="{C85BB065-9AB3-4084-895D-1E3B8C8CC2AA}" type="presParOf" srcId="{A9C8B09D-04D3-44DC-B583-4A05CE32E684}" destId="{C1A4DD8F-B0EF-42A2-8564-BDB42DDBC65C}" srcOrd="4" destOrd="0" presId="urn:microsoft.com/office/officeart/2005/8/layout/vList5"/>
    <dgm:cxn modelId="{820168B9-FE98-4DAD-BE47-40CDF5554823}" type="presParOf" srcId="{C1A4DD8F-B0EF-42A2-8564-BDB42DDBC65C}" destId="{EEF04FC3-1E04-47FD-ACB2-36DABDB2A200}" srcOrd="0" destOrd="0" presId="urn:microsoft.com/office/officeart/2005/8/layout/vList5"/>
    <dgm:cxn modelId="{AE023BEF-D3CE-4EA0-9B23-D06A3E5FFDB1}" type="presParOf" srcId="{C1A4DD8F-B0EF-42A2-8564-BDB42DDBC65C}" destId="{526E4679-2858-4A13-AA3C-DF160AB58ED3}" srcOrd="1" destOrd="0" presId="urn:microsoft.com/office/officeart/2005/8/layout/vList5"/>
    <dgm:cxn modelId="{CB1F2EE5-E339-42C8-9A70-D85D5F259F25}" type="presParOf" srcId="{A9C8B09D-04D3-44DC-B583-4A05CE32E684}" destId="{AE291F61-E2C7-4D8C-A3D7-83BD56395ACA}" srcOrd="5" destOrd="0" presId="urn:microsoft.com/office/officeart/2005/8/layout/vList5"/>
    <dgm:cxn modelId="{0C8358D4-C450-49AD-AD21-C7F8019344E4}" type="presParOf" srcId="{A9C8B09D-04D3-44DC-B583-4A05CE32E684}" destId="{D8202F48-E819-4DCF-9C59-AFDA2E0D995F}" srcOrd="6" destOrd="0" presId="urn:microsoft.com/office/officeart/2005/8/layout/vList5"/>
    <dgm:cxn modelId="{F704FF9B-D2F3-4E51-8DC1-5A87FFD5A449}" type="presParOf" srcId="{D8202F48-E819-4DCF-9C59-AFDA2E0D995F}" destId="{450EA49B-3FB1-4242-B08B-91AFECB28B96}" srcOrd="0" destOrd="0" presId="urn:microsoft.com/office/officeart/2005/8/layout/vList5"/>
    <dgm:cxn modelId="{A5DD3E58-069A-47DE-8DD6-E95725296182}" type="presParOf" srcId="{D8202F48-E819-4DCF-9C59-AFDA2E0D995F}" destId="{F7B24536-5DCB-4701-B87C-52ADB6B3E375}"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5F7E3BE-DC20-4CAF-B85A-E7F5465E4537}"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kumimoji="1" lang="ja-JP" altLang="en-US"/>
        </a:p>
      </dgm:t>
    </dgm:pt>
    <dgm:pt modelId="{85B481BA-4054-4E6E-8DBE-52B94578C791}">
      <dgm:prSet custT="1"/>
      <dgm:spPr/>
      <dgm:t>
        <a:bodyPr/>
        <a:lstStyle/>
        <a:p>
          <a:pPr rtl="0"/>
          <a:r>
            <a:rPr kumimoji="1" lang="en-US" sz="4400" dirty="0" smtClean="0"/>
            <a:t>JAL</a:t>
          </a:r>
          <a:endParaRPr lang="ja-JP" sz="4400" dirty="0"/>
        </a:p>
      </dgm:t>
    </dgm:pt>
    <dgm:pt modelId="{DA141DB6-60EB-4D38-B4F8-FE76B69C8A93}" type="parTrans" cxnId="{7967BB23-8A1F-409E-83CC-9BE08CC259F8}">
      <dgm:prSet/>
      <dgm:spPr/>
      <dgm:t>
        <a:bodyPr/>
        <a:lstStyle/>
        <a:p>
          <a:endParaRPr kumimoji="1" lang="ja-JP" altLang="en-US" sz="1600"/>
        </a:p>
      </dgm:t>
    </dgm:pt>
    <dgm:pt modelId="{EBE5B325-461B-49B7-A97D-18F9558D7B2F}" type="sibTrans" cxnId="{7967BB23-8A1F-409E-83CC-9BE08CC259F8}">
      <dgm:prSet custT="1">
        <dgm:style>
          <a:lnRef idx="1">
            <a:schemeClr val="accent2"/>
          </a:lnRef>
          <a:fillRef idx="2">
            <a:schemeClr val="accent2"/>
          </a:fillRef>
          <a:effectRef idx="1">
            <a:schemeClr val="accent2"/>
          </a:effectRef>
          <a:fontRef idx="minor">
            <a:schemeClr val="dk1"/>
          </a:fontRef>
        </dgm:style>
      </dgm:prSet>
      <dgm:spPr/>
      <dgm:t>
        <a:bodyPr/>
        <a:lstStyle/>
        <a:p>
          <a:r>
            <a:rPr kumimoji="1" lang="ja-JP" altLang="en-US" sz="2800" dirty="0" smtClean="0"/>
            <a:t>データ</a:t>
          </a:r>
          <a:endParaRPr kumimoji="1" lang="ja-JP" altLang="en-US" sz="2800" dirty="0"/>
        </a:p>
      </dgm:t>
    </dgm:pt>
    <dgm:pt modelId="{D3E47163-0B83-4E44-B6AB-84458AB53347}">
      <dgm:prSet custT="1"/>
      <dgm:spPr/>
      <dgm:t>
        <a:bodyPr/>
        <a:lstStyle/>
        <a:p>
          <a:pPr rtl="0"/>
          <a:r>
            <a:rPr kumimoji="1" lang="ja-JP" altLang="en-US" sz="4000" dirty="0" smtClean="0"/>
            <a:t>ホテル</a:t>
          </a:r>
          <a:endParaRPr kumimoji="1" lang="ja-JP" altLang="en-US" sz="4000" dirty="0"/>
        </a:p>
      </dgm:t>
    </dgm:pt>
    <dgm:pt modelId="{BDF182B8-8DF0-4C7D-BA41-0632CE5D724E}" type="parTrans" cxnId="{E52B2828-6B21-4F23-8DDE-B717052DED35}">
      <dgm:prSet/>
      <dgm:spPr/>
      <dgm:t>
        <a:bodyPr/>
        <a:lstStyle/>
        <a:p>
          <a:endParaRPr kumimoji="1" lang="ja-JP" altLang="en-US" sz="1600"/>
        </a:p>
      </dgm:t>
    </dgm:pt>
    <dgm:pt modelId="{8E5BC335-6ACB-49BA-B4E8-6149A29E94AE}" type="sibTrans" cxnId="{E52B2828-6B21-4F23-8DDE-B717052DED35}">
      <dgm:prSet custT="1"/>
      <dgm:spPr/>
      <dgm:t>
        <a:bodyPr/>
        <a:lstStyle/>
        <a:p>
          <a:r>
            <a:rPr kumimoji="1" lang="ja-JP" altLang="en-US" sz="2800" dirty="0" smtClean="0"/>
            <a:t>手数料</a:t>
          </a:r>
          <a:endParaRPr kumimoji="1" lang="ja-JP" altLang="en-US" sz="2800" dirty="0"/>
        </a:p>
      </dgm:t>
    </dgm:pt>
    <dgm:pt modelId="{E82747C2-03B8-4BE0-AC64-EC67FA3F6AE8}" type="pres">
      <dgm:prSet presAssocID="{E5F7E3BE-DC20-4CAF-B85A-E7F5465E4537}" presName="cycle" presStyleCnt="0">
        <dgm:presLayoutVars>
          <dgm:dir/>
          <dgm:resizeHandles val="exact"/>
        </dgm:presLayoutVars>
      </dgm:prSet>
      <dgm:spPr/>
      <dgm:t>
        <a:bodyPr/>
        <a:lstStyle/>
        <a:p>
          <a:endParaRPr kumimoji="1" lang="ja-JP" altLang="en-US"/>
        </a:p>
      </dgm:t>
    </dgm:pt>
    <dgm:pt modelId="{ACE1D47E-3B18-485A-B391-B4F18B155457}" type="pres">
      <dgm:prSet presAssocID="{85B481BA-4054-4E6E-8DBE-52B94578C791}" presName="node" presStyleLbl="node1" presStyleIdx="0" presStyleCnt="2">
        <dgm:presLayoutVars>
          <dgm:bulletEnabled val="1"/>
        </dgm:presLayoutVars>
      </dgm:prSet>
      <dgm:spPr/>
      <dgm:t>
        <a:bodyPr/>
        <a:lstStyle/>
        <a:p>
          <a:endParaRPr kumimoji="1" lang="ja-JP" altLang="en-US"/>
        </a:p>
      </dgm:t>
    </dgm:pt>
    <dgm:pt modelId="{01C66168-9A05-448D-AEA7-D12B103A6F55}" type="pres">
      <dgm:prSet presAssocID="{EBE5B325-461B-49B7-A97D-18F9558D7B2F}" presName="sibTrans" presStyleLbl="sibTrans2D1" presStyleIdx="0" presStyleCnt="2" custScaleX="88064" custLinFactY="33865" custLinFactNeighborX="8426" custLinFactNeighborY="100000"/>
      <dgm:spPr/>
      <dgm:t>
        <a:bodyPr/>
        <a:lstStyle/>
        <a:p>
          <a:endParaRPr kumimoji="1" lang="ja-JP" altLang="en-US"/>
        </a:p>
      </dgm:t>
    </dgm:pt>
    <dgm:pt modelId="{15AE02A1-AEFB-477F-99BD-CA4D53B7F9D9}" type="pres">
      <dgm:prSet presAssocID="{EBE5B325-461B-49B7-A97D-18F9558D7B2F}" presName="connectorText" presStyleLbl="sibTrans2D1" presStyleIdx="0" presStyleCnt="2"/>
      <dgm:spPr/>
      <dgm:t>
        <a:bodyPr/>
        <a:lstStyle/>
        <a:p>
          <a:endParaRPr kumimoji="1" lang="ja-JP" altLang="en-US"/>
        </a:p>
      </dgm:t>
    </dgm:pt>
    <dgm:pt modelId="{186AED3B-677A-4CCE-B491-12393F8982F2}" type="pres">
      <dgm:prSet presAssocID="{D3E47163-0B83-4E44-B6AB-84458AB53347}" presName="node" presStyleLbl="node1" presStyleIdx="1" presStyleCnt="2">
        <dgm:presLayoutVars>
          <dgm:bulletEnabled val="1"/>
        </dgm:presLayoutVars>
      </dgm:prSet>
      <dgm:spPr/>
      <dgm:t>
        <a:bodyPr/>
        <a:lstStyle/>
        <a:p>
          <a:endParaRPr kumimoji="1" lang="ja-JP" altLang="en-US"/>
        </a:p>
      </dgm:t>
    </dgm:pt>
    <dgm:pt modelId="{C8AFED70-87E8-4BC4-AB05-CDDCD8AD156A}" type="pres">
      <dgm:prSet presAssocID="{8E5BC335-6ACB-49BA-B4E8-6149A29E94AE}" presName="sibTrans" presStyleLbl="sibTrans2D1" presStyleIdx="1" presStyleCnt="2"/>
      <dgm:spPr/>
      <dgm:t>
        <a:bodyPr/>
        <a:lstStyle/>
        <a:p>
          <a:endParaRPr kumimoji="1" lang="ja-JP" altLang="en-US"/>
        </a:p>
      </dgm:t>
    </dgm:pt>
    <dgm:pt modelId="{F411EA4E-6C93-4268-87ED-C5EE9B618145}" type="pres">
      <dgm:prSet presAssocID="{8E5BC335-6ACB-49BA-B4E8-6149A29E94AE}" presName="connectorText" presStyleLbl="sibTrans2D1" presStyleIdx="1" presStyleCnt="2"/>
      <dgm:spPr/>
      <dgm:t>
        <a:bodyPr/>
        <a:lstStyle/>
        <a:p>
          <a:endParaRPr kumimoji="1" lang="ja-JP" altLang="en-US"/>
        </a:p>
      </dgm:t>
    </dgm:pt>
  </dgm:ptLst>
  <dgm:cxnLst>
    <dgm:cxn modelId="{6FA7CD26-D8B1-4FE7-964E-DBCD2E3A1919}" type="presOf" srcId="{8E5BC335-6ACB-49BA-B4E8-6149A29E94AE}" destId="{F411EA4E-6C93-4268-87ED-C5EE9B618145}" srcOrd="1" destOrd="0" presId="urn:microsoft.com/office/officeart/2005/8/layout/cycle2"/>
    <dgm:cxn modelId="{7967BB23-8A1F-409E-83CC-9BE08CC259F8}" srcId="{E5F7E3BE-DC20-4CAF-B85A-E7F5465E4537}" destId="{85B481BA-4054-4E6E-8DBE-52B94578C791}" srcOrd="0" destOrd="0" parTransId="{DA141DB6-60EB-4D38-B4F8-FE76B69C8A93}" sibTransId="{EBE5B325-461B-49B7-A97D-18F9558D7B2F}"/>
    <dgm:cxn modelId="{84E9312A-0E78-4C90-94DD-4AD62FEF4B59}" type="presOf" srcId="{EBE5B325-461B-49B7-A97D-18F9558D7B2F}" destId="{15AE02A1-AEFB-477F-99BD-CA4D53B7F9D9}" srcOrd="1" destOrd="0" presId="urn:microsoft.com/office/officeart/2005/8/layout/cycle2"/>
    <dgm:cxn modelId="{2919E148-B8E8-4103-9A90-FD123B78C04E}" type="presOf" srcId="{85B481BA-4054-4E6E-8DBE-52B94578C791}" destId="{ACE1D47E-3B18-485A-B391-B4F18B155457}" srcOrd="0" destOrd="0" presId="urn:microsoft.com/office/officeart/2005/8/layout/cycle2"/>
    <dgm:cxn modelId="{37945ABE-8DDE-4EDB-BDAA-03E4D7088E8E}" type="presOf" srcId="{8E5BC335-6ACB-49BA-B4E8-6149A29E94AE}" destId="{C8AFED70-87E8-4BC4-AB05-CDDCD8AD156A}" srcOrd="0" destOrd="0" presId="urn:microsoft.com/office/officeart/2005/8/layout/cycle2"/>
    <dgm:cxn modelId="{E52B2828-6B21-4F23-8DDE-B717052DED35}" srcId="{E5F7E3BE-DC20-4CAF-B85A-E7F5465E4537}" destId="{D3E47163-0B83-4E44-B6AB-84458AB53347}" srcOrd="1" destOrd="0" parTransId="{BDF182B8-8DF0-4C7D-BA41-0632CE5D724E}" sibTransId="{8E5BC335-6ACB-49BA-B4E8-6149A29E94AE}"/>
    <dgm:cxn modelId="{9ED94FE5-1A37-41EC-AD72-C5BE95698BA7}" type="presOf" srcId="{EBE5B325-461B-49B7-A97D-18F9558D7B2F}" destId="{01C66168-9A05-448D-AEA7-D12B103A6F55}" srcOrd="0" destOrd="0" presId="urn:microsoft.com/office/officeart/2005/8/layout/cycle2"/>
    <dgm:cxn modelId="{B6D9A11A-2756-4F93-AB21-AAA578095324}" type="presOf" srcId="{E5F7E3BE-DC20-4CAF-B85A-E7F5465E4537}" destId="{E82747C2-03B8-4BE0-AC64-EC67FA3F6AE8}" srcOrd="0" destOrd="0" presId="urn:microsoft.com/office/officeart/2005/8/layout/cycle2"/>
    <dgm:cxn modelId="{83EB5E29-FEAA-4F46-AF40-30EB4D7B593B}" type="presOf" srcId="{D3E47163-0B83-4E44-B6AB-84458AB53347}" destId="{186AED3B-677A-4CCE-B491-12393F8982F2}" srcOrd="0" destOrd="0" presId="urn:microsoft.com/office/officeart/2005/8/layout/cycle2"/>
    <dgm:cxn modelId="{3FEAF071-D589-4843-8EF0-6B394983FA6D}" type="presParOf" srcId="{E82747C2-03B8-4BE0-AC64-EC67FA3F6AE8}" destId="{ACE1D47E-3B18-485A-B391-B4F18B155457}" srcOrd="0" destOrd="0" presId="urn:microsoft.com/office/officeart/2005/8/layout/cycle2"/>
    <dgm:cxn modelId="{248139D8-207E-4609-9A1E-0203CBB23D55}" type="presParOf" srcId="{E82747C2-03B8-4BE0-AC64-EC67FA3F6AE8}" destId="{01C66168-9A05-448D-AEA7-D12B103A6F55}" srcOrd="1" destOrd="0" presId="urn:microsoft.com/office/officeart/2005/8/layout/cycle2"/>
    <dgm:cxn modelId="{B85F26D7-723C-4BFF-8D3A-63086E0CA1F5}" type="presParOf" srcId="{01C66168-9A05-448D-AEA7-D12B103A6F55}" destId="{15AE02A1-AEFB-477F-99BD-CA4D53B7F9D9}" srcOrd="0" destOrd="0" presId="urn:microsoft.com/office/officeart/2005/8/layout/cycle2"/>
    <dgm:cxn modelId="{959B31A9-8AA8-4092-9E2A-5B97CDB3C2D8}" type="presParOf" srcId="{E82747C2-03B8-4BE0-AC64-EC67FA3F6AE8}" destId="{186AED3B-677A-4CCE-B491-12393F8982F2}" srcOrd="2" destOrd="0" presId="urn:microsoft.com/office/officeart/2005/8/layout/cycle2"/>
    <dgm:cxn modelId="{EAFC5A48-A919-4B41-B453-5F316ABC965F}" type="presParOf" srcId="{E82747C2-03B8-4BE0-AC64-EC67FA3F6AE8}" destId="{C8AFED70-87E8-4BC4-AB05-CDDCD8AD156A}" srcOrd="3" destOrd="0" presId="urn:microsoft.com/office/officeart/2005/8/layout/cycle2"/>
    <dgm:cxn modelId="{E96CA179-16D8-401E-82C6-0B009E7F1586}" type="presParOf" srcId="{C8AFED70-87E8-4BC4-AB05-CDDCD8AD156A}" destId="{F411EA4E-6C93-4268-87ED-C5EE9B618145}" srcOrd="0" destOrd="0" presId="urn:microsoft.com/office/officeart/2005/8/layout/cycle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5DD2E32-D48C-4A7C-8C8B-E038E0B8ACBB}"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kumimoji="1" lang="ja-JP" altLang="en-US"/>
        </a:p>
      </dgm:t>
    </dgm:pt>
    <dgm:pt modelId="{55090CCA-5309-4B0B-8482-216641C64B69}">
      <dgm:prSet/>
      <dgm:spPr/>
      <dgm:t>
        <a:bodyPr/>
        <a:lstStyle/>
        <a:p>
          <a:pPr rtl="0"/>
          <a:r>
            <a:rPr kumimoji="1" lang="ja-JP" dirty="0" smtClean="0"/>
            <a:t>資産の把握</a:t>
          </a:r>
          <a:endParaRPr kumimoji="1" lang="en-US" dirty="0"/>
        </a:p>
      </dgm:t>
    </dgm:pt>
    <dgm:pt modelId="{20C44E73-09A1-4226-86D7-E2F84D2AA05E}" type="parTrans" cxnId="{2976D487-53C2-40F4-9296-E6EB8C8655C4}">
      <dgm:prSet/>
      <dgm:spPr/>
      <dgm:t>
        <a:bodyPr/>
        <a:lstStyle/>
        <a:p>
          <a:endParaRPr kumimoji="1" lang="ja-JP" altLang="en-US"/>
        </a:p>
      </dgm:t>
    </dgm:pt>
    <dgm:pt modelId="{95301E12-3402-4432-BABC-C282387D76C2}" type="sibTrans" cxnId="{2976D487-53C2-40F4-9296-E6EB8C8655C4}">
      <dgm:prSet/>
      <dgm:spPr/>
      <dgm:t>
        <a:bodyPr/>
        <a:lstStyle/>
        <a:p>
          <a:endParaRPr kumimoji="1" lang="ja-JP" altLang="en-US"/>
        </a:p>
      </dgm:t>
    </dgm:pt>
    <dgm:pt modelId="{EA8DBC69-A21A-429B-B950-EF2D836259D5}">
      <dgm:prSet/>
      <dgm:spPr/>
      <dgm:t>
        <a:bodyPr/>
        <a:lstStyle/>
        <a:p>
          <a:pPr rtl="0"/>
          <a:r>
            <a:rPr kumimoji="1" lang="ja-JP" dirty="0" smtClean="0"/>
            <a:t>金融口座レジストリ</a:t>
          </a:r>
          <a:endParaRPr kumimoji="1" lang="en-US" dirty="0"/>
        </a:p>
      </dgm:t>
    </dgm:pt>
    <dgm:pt modelId="{A30E511B-AADB-45BC-A95C-B03E65B97EBA}" type="parTrans" cxnId="{193A284B-C82A-41D0-8999-30DC76A1D0AB}">
      <dgm:prSet/>
      <dgm:spPr/>
      <dgm:t>
        <a:bodyPr/>
        <a:lstStyle/>
        <a:p>
          <a:endParaRPr kumimoji="1" lang="ja-JP" altLang="en-US"/>
        </a:p>
      </dgm:t>
    </dgm:pt>
    <dgm:pt modelId="{0EBAA0F8-1FA9-4EA2-B8FC-1B2C4E6BC6E3}" type="sibTrans" cxnId="{193A284B-C82A-41D0-8999-30DC76A1D0AB}">
      <dgm:prSet/>
      <dgm:spPr/>
      <dgm:t>
        <a:bodyPr/>
        <a:lstStyle/>
        <a:p>
          <a:endParaRPr kumimoji="1" lang="ja-JP" altLang="en-US"/>
        </a:p>
      </dgm:t>
    </dgm:pt>
    <dgm:pt modelId="{4F8784EB-3D01-4F39-9598-8F4C100610FA}">
      <dgm:prSet/>
      <dgm:spPr/>
      <dgm:t>
        <a:bodyPr/>
        <a:lstStyle/>
        <a:p>
          <a:pPr rtl="0"/>
          <a:r>
            <a:rPr kumimoji="1" lang="ja-JP" dirty="0" smtClean="0"/>
            <a:t>不動産レジストリ</a:t>
          </a:r>
          <a:endParaRPr kumimoji="1" lang="en-US" dirty="0"/>
        </a:p>
      </dgm:t>
    </dgm:pt>
    <dgm:pt modelId="{05CB519A-5888-4ABC-889F-26B62590CEA3}" type="parTrans" cxnId="{485407D5-2953-49FB-BDBD-B987DE28A3C1}">
      <dgm:prSet/>
      <dgm:spPr/>
      <dgm:t>
        <a:bodyPr/>
        <a:lstStyle/>
        <a:p>
          <a:endParaRPr kumimoji="1" lang="ja-JP" altLang="en-US"/>
        </a:p>
      </dgm:t>
    </dgm:pt>
    <dgm:pt modelId="{AB979910-D23E-40D8-AE5E-124CA0F2EE43}" type="sibTrans" cxnId="{485407D5-2953-49FB-BDBD-B987DE28A3C1}">
      <dgm:prSet/>
      <dgm:spPr/>
      <dgm:t>
        <a:bodyPr/>
        <a:lstStyle/>
        <a:p>
          <a:endParaRPr kumimoji="1" lang="ja-JP" altLang="en-US"/>
        </a:p>
      </dgm:t>
    </dgm:pt>
    <dgm:pt modelId="{84A491E8-DE0C-479B-88C6-C66C2DA907E2}">
      <dgm:prSet/>
      <dgm:spPr/>
      <dgm:t>
        <a:bodyPr/>
        <a:lstStyle/>
        <a:p>
          <a:pPr rtl="0"/>
          <a:r>
            <a:rPr kumimoji="1" lang="ja-JP" dirty="0" smtClean="0"/>
            <a:t>官→個人への振込の効率化</a:t>
          </a:r>
          <a:endParaRPr kumimoji="1" lang="en-US" dirty="0"/>
        </a:p>
      </dgm:t>
    </dgm:pt>
    <dgm:pt modelId="{2E499E2B-3AF6-4210-BEDE-E6DA4A585E3D}" type="parTrans" cxnId="{15E41F05-C589-4451-BB52-FCAE3FFE2505}">
      <dgm:prSet/>
      <dgm:spPr/>
      <dgm:t>
        <a:bodyPr/>
        <a:lstStyle/>
        <a:p>
          <a:endParaRPr kumimoji="1" lang="ja-JP" altLang="en-US"/>
        </a:p>
      </dgm:t>
    </dgm:pt>
    <dgm:pt modelId="{6D9D2286-C320-4EFB-8020-A757D217E72A}" type="sibTrans" cxnId="{15E41F05-C589-4451-BB52-FCAE3FFE2505}">
      <dgm:prSet/>
      <dgm:spPr/>
      <dgm:t>
        <a:bodyPr/>
        <a:lstStyle/>
        <a:p>
          <a:endParaRPr kumimoji="1" lang="ja-JP" altLang="en-US"/>
        </a:p>
      </dgm:t>
    </dgm:pt>
    <dgm:pt modelId="{1D1738E9-38C0-4EBF-99C6-E77AB054FA29}">
      <dgm:prSet/>
      <dgm:spPr/>
      <dgm:t>
        <a:bodyPr/>
        <a:lstStyle/>
        <a:p>
          <a:pPr rtl="0"/>
          <a:r>
            <a:rPr kumimoji="1" lang="ja-JP" dirty="0" smtClean="0"/>
            <a:t>振込み口座登録</a:t>
          </a:r>
          <a:endParaRPr kumimoji="1" lang="en-US" dirty="0"/>
        </a:p>
      </dgm:t>
    </dgm:pt>
    <dgm:pt modelId="{09E23679-7D96-4801-BC1E-2642036B5438}" type="parTrans" cxnId="{E9AC0CDF-BB2D-464C-A22A-95C702FB22CD}">
      <dgm:prSet/>
      <dgm:spPr/>
      <dgm:t>
        <a:bodyPr/>
        <a:lstStyle/>
        <a:p>
          <a:endParaRPr kumimoji="1" lang="ja-JP" altLang="en-US"/>
        </a:p>
      </dgm:t>
    </dgm:pt>
    <dgm:pt modelId="{AFDEF914-413C-4EFA-B093-35A46C44B5B0}" type="sibTrans" cxnId="{E9AC0CDF-BB2D-464C-A22A-95C702FB22CD}">
      <dgm:prSet/>
      <dgm:spPr/>
      <dgm:t>
        <a:bodyPr/>
        <a:lstStyle/>
        <a:p>
          <a:endParaRPr kumimoji="1" lang="ja-JP" altLang="en-US"/>
        </a:p>
      </dgm:t>
    </dgm:pt>
    <dgm:pt modelId="{7E8543BE-B5AF-4369-A776-8C8FD4DC64BD}">
      <dgm:prSet/>
      <dgm:spPr/>
      <dgm:t>
        <a:bodyPr/>
        <a:lstStyle/>
        <a:p>
          <a:pPr rtl="0"/>
          <a:r>
            <a:rPr kumimoji="1" lang="ja-JP" dirty="0" smtClean="0"/>
            <a:t>官→個人への連絡の効率化</a:t>
          </a:r>
          <a:endParaRPr kumimoji="1" lang="en-US" dirty="0"/>
        </a:p>
      </dgm:t>
    </dgm:pt>
    <dgm:pt modelId="{42D126F6-0124-458E-B6C6-163DD6DF4C32}" type="parTrans" cxnId="{E2117DFE-EB21-48EE-BA15-02C5EE45367E}">
      <dgm:prSet/>
      <dgm:spPr/>
      <dgm:t>
        <a:bodyPr/>
        <a:lstStyle/>
        <a:p>
          <a:endParaRPr kumimoji="1" lang="ja-JP" altLang="en-US"/>
        </a:p>
      </dgm:t>
    </dgm:pt>
    <dgm:pt modelId="{B20530F1-0907-4849-B50D-596BD3CE445F}" type="sibTrans" cxnId="{E2117DFE-EB21-48EE-BA15-02C5EE45367E}">
      <dgm:prSet/>
      <dgm:spPr/>
      <dgm:t>
        <a:bodyPr/>
        <a:lstStyle/>
        <a:p>
          <a:endParaRPr kumimoji="1" lang="ja-JP" altLang="en-US"/>
        </a:p>
      </dgm:t>
    </dgm:pt>
    <dgm:pt modelId="{374F84A1-EC4A-42D6-8FEF-A3ADFFB2A7D3}">
      <dgm:prSet/>
      <dgm:spPr/>
      <dgm:t>
        <a:bodyPr/>
        <a:lstStyle/>
        <a:p>
          <a:pPr rtl="0"/>
          <a:r>
            <a:rPr kumimoji="1" lang="ja-JP" dirty="0" smtClean="0"/>
            <a:t>メアド等登録</a:t>
          </a:r>
          <a:endParaRPr kumimoji="1" lang="en-US" dirty="0"/>
        </a:p>
      </dgm:t>
    </dgm:pt>
    <dgm:pt modelId="{F1D3A4A8-DC9B-4F17-929F-D3540D88BF69}" type="parTrans" cxnId="{E1EDA1EC-CEBB-42BF-99A6-900FA8C799B1}">
      <dgm:prSet/>
      <dgm:spPr/>
      <dgm:t>
        <a:bodyPr/>
        <a:lstStyle/>
        <a:p>
          <a:endParaRPr kumimoji="1" lang="ja-JP" altLang="en-US"/>
        </a:p>
      </dgm:t>
    </dgm:pt>
    <dgm:pt modelId="{B9853624-20CC-45B8-92A1-4F1CEF2078D6}" type="sibTrans" cxnId="{E1EDA1EC-CEBB-42BF-99A6-900FA8C799B1}">
      <dgm:prSet/>
      <dgm:spPr/>
      <dgm:t>
        <a:bodyPr/>
        <a:lstStyle/>
        <a:p>
          <a:endParaRPr kumimoji="1" lang="ja-JP" altLang="en-US"/>
        </a:p>
      </dgm:t>
    </dgm:pt>
    <dgm:pt modelId="{38F9B444-648E-47A8-8A1C-1B986D5B72DA}">
      <dgm:prSet/>
      <dgm:spPr/>
      <dgm:t>
        <a:bodyPr/>
        <a:lstStyle/>
        <a:p>
          <a:pPr rtl="0"/>
          <a:r>
            <a:rPr kumimoji="1" lang="ja-JP" dirty="0" smtClean="0"/>
            <a:t>個人→官サイトへのアクセス</a:t>
          </a:r>
          <a:endParaRPr kumimoji="1" lang="en-US" dirty="0"/>
        </a:p>
      </dgm:t>
    </dgm:pt>
    <dgm:pt modelId="{1A97BB1B-6F52-4886-A768-E9CA771D8C07}" type="parTrans" cxnId="{F1AE3E39-4016-4257-A049-E6413B04B919}">
      <dgm:prSet/>
      <dgm:spPr/>
      <dgm:t>
        <a:bodyPr/>
        <a:lstStyle/>
        <a:p>
          <a:endParaRPr kumimoji="1" lang="ja-JP" altLang="en-US"/>
        </a:p>
      </dgm:t>
    </dgm:pt>
    <dgm:pt modelId="{866FD0A1-5FE8-4AE7-BAB4-315B80CBD142}" type="sibTrans" cxnId="{F1AE3E39-4016-4257-A049-E6413B04B919}">
      <dgm:prSet/>
      <dgm:spPr/>
      <dgm:t>
        <a:bodyPr/>
        <a:lstStyle/>
        <a:p>
          <a:endParaRPr kumimoji="1" lang="ja-JP" altLang="en-US"/>
        </a:p>
      </dgm:t>
    </dgm:pt>
    <dgm:pt modelId="{7DFFB133-A59F-4101-8996-0C814AB80789}">
      <dgm:prSet/>
      <dgm:spPr/>
      <dgm:t>
        <a:bodyPr/>
        <a:lstStyle/>
        <a:p>
          <a:pPr rtl="0"/>
          <a:r>
            <a:rPr kumimoji="1" lang="ja-JP" dirty="0" smtClean="0"/>
            <a:t>「認定クレデンシャル」登録</a:t>
          </a:r>
          <a:endParaRPr kumimoji="1" lang="en-US" dirty="0"/>
        </a:p>
      </dgm:t>
    </dgm:pt>
    <dgm:pt modelId="{B3CB7B29-7CD8-4481-9F59-FB59C0CFE797}" type="parTrans" cxnId="{1D64D8C5-6607-41BC-9DA3-327679B8F43C}">
      <dgm:prSet/>
      <dgm:spPr/>
      <dgm:t>
        <a:bodyPr/>
        <a:lstStyle/>
        <a:p>
          <a:endParaRPr kumimoji="1" lang="ja-JP" altLang="en-US"/>
        </a:p>
      </dgm:t>
    </dgm:pt>
    <dgm:pt modelId="{E1090A7C-C5EA-4D7D-8C10-A1FAB29B3593}" type="sibTrans" cxnId="{1D64D8C5-6607-41BC-9DA3-327679B8F43C}">
      <dgm:prSet/>
      <dgm:spPr/>
      <dgm:t>
        <a:bodyPr/>
        <a:lstStyle/>
        <a:p>
          <a:endParaRPr kumimoji="1" lang="ja-JP" altLang="en-US"/>
        </a:p>
      </dgm:t>
    </dgm:pt>
    <dgm:pt modelId="{60B9FA8D-1F42-4A5B-B6B2-3A55769B1703}">
      <dgm:prSet/>
      <dgm:spPr/>
      <dgm:t>
        <a:bodyPr/>
        <a:lstStyle/>
        <a:p>
          <a:pPr rtl="0"/>
          <a:r>
            <a:rPr kumimoji="1" lang="ja-JP" dirty="0" smtClean="0"/>
            <a:t>企業→官サイトへのアクセス</a:t>
          </a:r>
          <a:endParaRPr kumimoji="1" lang="en-US" dirty="0"/>
        </a:p>
      </dgm:t>
    </dgm:pt>
    <dgm:pt modelId="{9C257C0C-D012-4A37-98D8-AAED7B76089C}" type="parTrans" cxnId="{CF86FBB3-C5C3-4F33-BEC1-E3D1C5E1F7DE}">
      <dgm:prSet/>
      <dgm:spPr/>
      <dgm:t>
        <a:bodyPr/>
        <a:lstStyle/>
        <a:p>
          <a:endParaRPr kumimoji="1" lang="ja-JP" altLang="en-US"/>
        </a:p>
      </dgm:t>
    </dgm:pt>
    <dgm:pt modelId="{F9C34A47-4057-403B-A289-AFF725EAA1E2}" type="sibTrans" cxnId="{CF86FBB3-C5C3-4F33-BEC1-E3D1C5E1F7DE}">
      <dgm:prSet/>
      <dgm:spPr/>
      <dgm:t>
        <a:bodyPr/>
        <a:lstStyle/>
        <a:p>
          <a:endParaRPr kumimoji="1" lang="ja-JP" altLang="en-US"/>
        </a:p>
      </dgm:t>
    </dgm:pt>
    <dgm:pt modelId="{2F610322-C80B-489F-87B4-3D7E5D0FA97A}">
      <dgm:prSet/>
      <dgm:spPr/>
      <dgm:t>
        <a:bodyPr/>
        <a:lstStyle/>
        <a:p>
          <a:pPr rtl="0"/>
          <a:r>
            <a:rPr kumimoji="1" lang="ja-JP" dirty="0" smtClean="0"/>
            <a:t>認定証明書利用</a:t>
          </a:r>
          <a:endParaRPr kumimoji="1" lang="en-US" dirty="0"/>
        </a:p>
      </dgm:t>
    </dgm:pt>
    <dgm:pt modelId="{56084450-3071-4562-931D-55A6549B7B61}" type="parTrans" cxnId="{73EB53B8-732D-4D46-B4F1-FA67BCC0EE1E}">
      <dgm:prSet/>
      <dgm:spPr/>
      <dgm:t>
        <a:bodyPr/>
        <a:lstStyle/>
        <a:p>
          <a:endParaRPr kumimoji="1" lang="ja-JP" altLang="en-US"/>
        </a:p>
      </dgm:t>
    </dgm:pt>
    <dgm:pt modelId="{E4927B22-2365-4368-BEB5-DF57640F517F}" type="sibTrans" cxnId="{73EB53B8-732D-4D46-B4F1-FA67BCC0EE1E}">
      <dgm:prSet/>
      <dgm:spPr/>
      <dgm:t>
        <a:bodyPr/>
        <a:lstStyle/>
        <a:p>
          <a:endParaRPr kumimoji="1" lang="ja-JP" altLang="en-US"/>
        </a:p>
      </dgm:t>
    </dgm:pt>
    <dgm:pt modelId="{7B38DA8C-2142-4DCB-A08F-920C89323F74}">
      <dgm:prSet/>
      <dgm:spPr/>
      <dgm:t>
        <a:bodyPr/>
        <a:lstStyle/>
        <a:p>
          <a:pPr rtl="0"/>
          <a:r>
            <a:rPr kumimoji="1" lang="ja-JP" dirty="0" smtClean="0"/>
            <a:t>企業→官への法定調書送信</a:t>
          </a:r>
          <a:endParaRPr kumimoji="1" lang="en-US" dirty="0"/>
        </a:p>
      </dgm:t>
    </dgm:pt>
    <dgm:pt modelId="{247AC952-8475-4A36-A284-71E0D646DD10}" type="parTrans" cxnId="{D6810543-3A37-47ED-AD33-2B765D173927}">
      <dgm:prSet/>
      <dgm:spPr/>
      <dgm:t>
        <a:bodyPr/>
        <a:lstStyle/>
        <a:p>
          <a:endParaRPr kumimoji="1" lang="ja-JP" altLang="en-US"/>
        </a:p>
      </dgm:t>
    </dgm:pt>
    <dgm:pt modelId="{B727E7BC-6285-48B1-89C0-134844DF0C0B}" type="sibTrans" cxnId="{D6810543-3A37-47ED-AD33-2B765D173927}">
      <dgm:prSet/>
      <dgm:spPr/>
      <dgm:t>
        <a:bodyPr/>
        <a:lstStyle/>
        <a:p>
          <a:endParaRPr kumimoji="1" lang="ja-JP" altLang="en-US"/>
        </a:p>
      </dgm:t>
    </dgm:pt>
    <dgm:pt modelId="{E6F6DF1B-938A-41D3-B584-65D4C09330B6}">
      <dgm:prSet/>
      <dgm:spPr/>
      <dgm:t>
        <a:bodyPr/>
        <a:lstStyle/>
        <a:p>
          <a:pPr rtl="0"/>
          <a:r>
            <a:rPr kumimoji="1" lang="ja-JP" dirty="0" smtClean="0"/>
            <a:t>調書の電子化・標準化　　等</a:t>
          </a:r>
          <a:endParaRPr kumimoji="1" lang="ja-JP" dirty="0"/>
        </a:p>
      </dgm:t>
    </dgm:pt>
    <dgm:pt modelId="{D7063A72-D5F9-4398-BB1C-70882B26272A}" type="parTrans" cxnId="{17521863-F24C-4910-BB72-E305026559D8}">
      <dgm:prSet/>
      <dgm:spPr/>
      <dgm:t>
        <a:bodyPr/>
        <a:lstStyle/>
        <a:p>
          <a:endParaRPr kumimoji="1" lang="ja-JP" altLang="en-US"/>
        </a:p>
      </dgm:t>
    </dgm:pt>
    <dgm:pt modelId="{3A999D45-CFA9-4492-849F-48D290C0ACB5}" type="sibTrans" cxnId="{17521863-F24C-4910-BB72-E305026559D8}">
      <dgm:prSet/>
      <dgm:spPr/>
      <dgm:t>
        <a:bodyPr/>
        <a:lstStyle/>
        <a:p>
          <a:endParaRPr kumimoji="1" lang="ja-JP" altLang="en-US"/>
        </a:p>
      </dgm:t>
    </dgm:pt>
    <dgm:pt modelId="{0378D218-11E1-4512-8AB4-F66E374D6D23}" type="pres">
      <dgm:prSet presAssocID="{95DD2E32-D48C-4A7C-8C8B-E038E0B8ACBB}" presName="Name0" presStyleCnt="0">
        <dgm:presLayoutVars>
          <dgm:dir/>
          <dgm:animLvl val="lvl"/>
          <dgm:resizeHandles val="exact"/>
        </dgm:presLayoutVars>
      </dgm:prSet>
      <dgm:spPr/>
      <dgm:t>
        <a:bodyPr/>
        <a:lstStyle/>
        <a:p>
          <a:endParaRPr kumimoji="1" lang="ja-JP" altLang="en-US"/>
        </a:p>
      </dgm:t>
    </dgm:pt>
    <dgm:pt modelId="{8A639BE9-2BC9-4538-8A7F-AB531DD64033}" type="pres">
      <dgm:prSet presAssocID="{55090CCA-5309-4B0B-8482-216641C64B69}" presName="linNode" presStyleCnt="0"/>
      <dgm:spPr/>
    </dgm:pt>
    <dgm:pt modelId="{C3B9A96E-30A3-4F54-9FED-EEB8F62E4458}" type="pres">
      <dgm:prSet presAssocID="{55090CCA-5309-4B0B-8482-216641C64B69}" presName="parentText" presStyleLbl="node1" presStyleIdx="0" presStyleCnt="6">
        <dgm:presLayoutVars>
          <dgm:chMax val="1"/>
          <dgm:bulletEnabled val="1"/>
        </dgm:presLayoutVars>
      </dgm:prSet>
      <dgm:spPr/>
      <dgm:t>
        <a:bodyPr/>
        <a:lstStyle/>
        <a:p>
          <a:endParaRPr kumimoji="1" lang="ja-JP" altLang="en-US"/>
        </a:p>
      </dgm:t>
    </dgm:pt>
    <dgm:pt modelId="{8845FD24-E5DA-4CC8-8575-65B83F480FA6}" type="pres">
      <dgm:prSet presAssocID="{55090CCA-5309-4B0B-8482-216641C64B69}" presName="descendantText" presStyleLbl="alignAccFollowNode1" presStyleIdx="0" presStyleCnt="6">
        <dgm:presLayoutVars>
          <dgm:bulletEnabled val="1"/>
        </dgm:presLayoutVars>
      </dgm:prSet>
      <dgm:spPr/>
      <dgm:t>
        <a:bodyPr/>
        <a:lstStyle/>
        <a:p>
          <a:endParaRPr kumimoji="1" lang="ja-JP" altLang="en-US"/>
        </a:p>
      </dgm:t>
    </dgm:pt>
    <dgm:pt modelId="{93D54221-F8F4-40B8-BC8D-A3E63C2B68BF}" type="pres">
      <dgm:prSet presAssocID="{95301E12-3402-4432-BABC-C282387D76C2}" presName="sp" presStyleCnt="0"/>
      <dgm:spPr/>
    </dgm:pt>
    <dgm:pt modelId="{21C47F9C-6479-4C26-B5A2-54AE4A5BB08B}" type="pres">
      <dgm:prSet presAssocID="{84A491E8-DE0C-479B-88C6-C66C2DA907E2}" presName="linNode" presStyleCnt="0"/>
      <dgm:spPr/>
    </dgm:pt>
    <dgm:pt modelId="{9E011D7A-1A47-4C67-9F11-DA4AFA63E201}" type="pres">
      <dgm:prSet presAssocID="{84A491E8-DE0C-479B-88C6-C66C2DA907E2}" presName="parentText" presStyleLbl="node1" presStyleIdx="1" presStyleCnt="6">
        <dgm:presLayoutVars>
          <dgm:chMax val="1"/>
          <dgm:bulletEnabled val="1"/>
        </dgm:presLayoutVars>
      </dgm:prSet>
      <dgm:spPr/>
      <dgm:t>
        <a:bodyPr/>
        <a:lstStyle/>
        <a:p>
          <a:endParaRPr kumimoji="1" lang="ja-JP" altLang="en-US"/>
        </a:p>
      </dgm:t>
    </dgm:pt>
    <dgm:pt modelId="{61B923B3-4440-4150-A97A-3B388BCF9A7D}" type="pres">
      <dgm:prSet presAssocID="{84A491E8-DE0C-479B-88C6-C66C2DA907E2}" presName="descendantText" presStyleLbl="alignAccFollowNode1" presStyleIdx="1" presStyleCnt="6">
        <dgm:presLayoutVars>
          <dgm:bulletEnabled val="1"/>
        </dgm:presLayoutVars>
      </dgm:prSet>
      <dgm:spPr/>
      <dgm:t>
        <a:bodyPr/>
        <a:lstStyle/>
        <a:p>
          <a:endParaRPr kumimoji="1" lang="ja-JP" altLang="en-US"/>
        </a:p>
      </dgm:t>
    </dgm:pt>
    <dgm:pt modelId="{AD48572C-ADA1-410E-91B0-892A7A20E6BC}" type="pres">
      <dgm:prSet presAssocID="{6D9D2286-C320-4EFB-8020-A757D217E72A}" presName="sp" presStyleCnt="0"/>
      <dgm:spPr/>
    </dgm:pt>
    <dgm:pt modelId="{B656D221-0977-435E-B8C6-B8944BD0791C}" type="pres">
      <dgm:prSet presAssocID="{7E8543BE-B5AF-4369-A776-8C8FD4DC64BD}" presName="linNode" presStyleCnt="0"/>
      <dgm:spPr/>
    </dgm:pt>
    <dgm:pt modelId="{71EA2386-1590-4D0B-815E-D8C70B4F5359}" type="pres">
      <dgm:prSet presAssocID="{7E8543BE-B5AF-4369-A776-8C8FD4DC64BD}" presName="parentText" presStyleLbl="node1" presStyleIdx="2" presStyleCnt="6">
        <dgm:presLayoutVars>
          <dgm:chMax val="1"/>
          <dgm:bulletEnabled val="1"/>
        </dgm:presLayoutVars>
      </dgm:prSet>
      <dgm:spPr/>
      <dgm:t>
        <a:bodyPr/>
        <a:lstStyle/>
        <a:p>
          <a:endParaRPr kumimoji="1" lang="ja-JP" altLang="en-US"/>
        </a:p>
      </dgm:t>
    </dgm:pt>
    <dgm:pt modelId="{C2E65BB4-BFB7-40DD-8EA3-374EC9AB768D}" type="pres">
      <dgm:prSet presAssocID="{7E8543BE-B5AF-4369-A776-8C8FD4DC64BD}" presName="descendantText" presStyleLbl="alignAccFollowNode1" presStyleIdx="2" presStyleCnt="6">
        <dgm:presLayoutVars>
          <dgm:bulletEnabled val="1"/>
        </dgm:presLayoutVars>
      </dgm:prSet>
      <dgm:spPr/>
      <dgm:t>
        <a:bodyPr/>
        <a:lstStyle/>
        <a:p>
          <a:endParaRPr kumimoji="1" lang="ja-JP" altLang="en-US"/>
        </a:p>
      </dgm:t>
    </dgm:pt>
    <dgm:pt modelId="{603ACF1E-9991-4B04-AEFD-626C3CFE43E6}" type="pres">
      <dgm:prSet presAssocID="{B20530F1-0907-4849-B50D-596BD3CE445F}" presName="sp" presStyleCnt="0"/>
      <dgm:spPr/>
    </dgm:pt>
    <dgm:pt modelId="{661D3330-14B9-43A7-B0EA-7C89BC4F2749}" type="pres">
      <dgm:prSet presAssocID="{38F9B444-648E-47A8-8A1C-1B986D5B72DA}" presName="linNode" presStyleCnt="0"/>
      <dgm:spPr/>
    </dgm:pt>
    <dgm:pt modelId="{00011933-9AD1-487F-B564-C7D8E865C4C1}" type="pres">
      <dgm:prSet presAssocID="{38F9B444-648E-47A8-8A1C-1B986D5B72DA}" presName="parentText" presStyleLbl="node1" presStyleIdx="3" presStyleCnt="6">
        <dgm:presLayoutVars>
          <dgm:chMax val="1"/>
          <dgm:bulletEnabled val="1"/>
        </dgm:presLayoutVars>
      </dgm:prSet>
      <dgm:spPr/>
      <dgm:t>
        <a:bodyPr/>
        <a:lstStyle/>
        <a:p>
          <a:endParaRPr kumimoji="1" lang="ja-JP" altLang="en-US"/>
        </a:p>
      </dgm:t>
    </dgm:pt>
    <dgm:pt modelId="{EAA8B8D9-1975-430B-8435-11646A8CA17B}" type="pres">
      <dgm:prSet presAssocID="{38F9B444-648E-47A8-8A1C-1B986D5B72DA}" presName="descendantText" presStyleLbl="alignAccFollowNode1" presStyleIdx="3" presStyleCnt="6">
        <dgm:presLayoutVars>
          <dgm:bulletEnabled val="1"/>
        </dgm:presLayoutVars>
      </dgm:prSet>
      <dgm:spPr/>
      <dgm:t>
        <a:bodyPr/>
        <a:lstStyle/>
        <a:p>
          <a:endParaRPr kumimoji="1" lang="ja-JP" altLang="en-US"/>
        </a:p>
      </dgm:t>
    </dgm:pt>
    <dgm:pt modelId="{3828A26F-0806-4805-8DC1-8661E290B871}" type="pres">
      <dgm:prSet presAssocID="{866FD0A1-5FE8-4AE7-BAB4-315B80CBD142}" presName="sp" presStyleCnt="0"/>
      <dgm:spPr/>
    </dgm:pt>
    <dgm:pt modelId="{36277AD3-3668-4CF4-9ED3-4C0E019DED31}" type="pres">
      <dgm:prSet presAssocID="{60B9FA8D-1F42-4A5B-B6B2-3A55769B1703}" presName="linNode" presStyleCnt="0"/>
      <dgm:spPr/>
    </dgm:pt>
    <dgm:pt modelId="{B01191DE-319B-4B99-996E-A3862F8572C8}" type="pres">
      <dgm:prSet presAssocID="{60B9FA8D-1F42-4A5B-B6B2-3A55769B1703}" presName="parentText" presStyleLbl="node1" presStyleIdx="4" presStyleCnt="6">
        <dgm:presLayoutVars>
          <dgm:chMax val="1"/>
          <dgm:bulletEnabled val="1"/>
        </dgm:presLayoutVars>
      </dgm:prSet>
      <dgm:spPr/>
      <dgm:t>
        <a:bodyPr/>
        <a:lstStyle/>
        <a:p>
          <a:endParaRPr kumimoji="1" lang="ja-JP" altLang="en-US"/>
        </a:p>
      </dgm:t>
    </dgm:pt>
    <dgm:pt modelId="{3296AFDA-934F-4486-AD5F-5AB8906CF596}" type="pres">
      <dgm:prSet presAssocID="{60B9FA8D-1F42-4A5B-B6B2-3A55769B1703}" presName="descendantText" presStyleLbl="alignAccFollowNode1" presStyleIdx="4" presStyleCnt="6">
        <dgm:presLayoutVars>
          <dgm:bulletEnabled val="1"/>
        </dgm:presLayoutVars>
      </dgm:prSet>
      <dgm:spPr/>
      <dgm:t>
        <a:bodyPr/>
        <a:lstStyle/>
        <a:p>
          <a:endParaRPr kumimoji="1" lang="ja-JP" altLang="en-US"/>
        </a:p>
      </dgm:t>
    </dgm:pt>
    <dgm:pt modelId="{A46CE55F-D8D2-4DE5-9E2C-C6996DD423A6}" type="pres">
      <dgm:prSet presAssocID="{F9C34A47-4057-403B-A289-AFF725EAA1E2}" presName="sp" presStyleCnt="0"/>
      <dgm:spPr/>
    </dgm:pt>
    <dgm:pt modelId="{244AC20A-1324-41B7-9AA9-4FE561AED1FE}" type="pres">
      <dgm:prSet presAssocID="{7B38DA8C-2142-4DCB-A08F-920C89323F74}" presName="linNode" presStyleCnt="0"/>
      <dgm:spPr/>
    </dgm:pt>
    <dgm:pt modelId="{2C7A131C-ABCF-46C3-888E-20F4D9145320}" type="pres">
      <dgm:prSet presAssocID="{7B38DA8C-2142-4DCB-A08F-920C89323F74}" presName="parentText" presStyleLbl="node1" presStyleIdx="5" presStyleCnt="6">
        <dgm:presLayoutVars>
          <dgm:chMax val="1"/>
          <dgm:bulletEnabled val="1"/>
        </dgm:presLayoutVars>
      </dgm:prSet>
      <dgm:spPr/>
      <dgm:t>
        <a:bodyPr/>
        <a:lstStyle/>
        <a:p>
          <a:endParaRPr kumimoji="1" lang="ja-JP" altLang="en-US"/>
        </a:p>
      </dgm:t>
    </dgm:pt>
    <dgm:pt modelId="{674A402A-CB70-4989-A967-DBB2A36F1B29}" type="pres">
      <dgm:prSet presAssocID="{7B38DA8C-2142-4DCB-A08F-920C89323F74}" presName="descendantText" presStyleLbl="alignAccFollowNode1" presStyleIdx="5" presStyleCnt="6">
        <dgm:presLayoutVars>
          <dgm:bulletEnabled val="1"/>
        </dgm:presLayoutVars>
      </dgm:prSet>
      <dgm:spPr/>
      <dgm:t>
        <a:bodyPr/>
        <a:lstStyle/>
        <a:p>
          <a:endParaRPr kumimoji="1" lang="ja-JP" altLang="en-US"/>
        </a:p>
      </dgm:t>
    </dgm:pt>
  </dgm:ptLst>
  <dgm:cxnLst>
    <dgm:cxn modelId="{E2117DFE-EB21-48EE-BA15-02C5EE45367E}" srcId="{95DD2E32-D48C-4A7C-8C8B-E038E0B8ACBB}" destId="{7E8543BE-B5AF-4369-A776-8C8FD4DC64BD}" srcOrd="2" destOrd="0" parTransId="{42D126F6-0124-458E-B6C6-163DD6DF4C32}" sibTransId="{B20530F1-0907-4849-B50D-596BD3CE445F}"/>
    <dgm:cxn modelId="{AD6FA361-8718-4A4E-9ED7-CDB9AE028BEE}" type="presOf" srcId="{E6F6DF1B-938A-41D3-B584-65D4C09330B6}" destId="{674A402A-CB70-4989-A967-DBB2A36F1B29}" srcOrd="0" destOrd="0" presId="urn:microsoft.com/office/officeart/2005/8/layout/vList5"/>
    <dgm:cxn modelId="{CDEFF0A3-BE73-480E-9D9F-D383EFA05CB0}" type="presOf" srcId="{7B38DA8C-2142-4DCB-A08F-920C89323F74}" destId="{2C7A131C-ABCF-46C3-888E-20F4D9145320}" srcOrd="0" destOrd="0" presId="urn:microsoft.com/office/officeart/2005/8/layout/vList5"/>
    <dgm:cxn modelId="{50314F61-9FB7-437D-B655-B02B161B7B14}" type="presOf" srcId="{7DFFB133-A59F-4101-8996-0C814AB80789}" destId="{EAA8B8D9-1975-430B-8435-11646A8CA17B}" srcOrd="0" destOrd="0" presId="urn:microsoft.com/office/officeart/2005/8/layout/vList5"/>
    <dgm:cxn modelId="{7E1F609F-A823-4B5D-B31B-AB05A70E4863}" type="presOf" srcId="{EA8DBC69-A21A-429B-B950-EF2D836259D5}" destId="{8845FD24-E5DA-4CC8-8575-65B83F480FA6}" srcOrd="0" destOrd="0" presId="urn:microsoft.com/office/officeart/2005/8/layout/vList5"/>
    <dgm:cxn modelId="{261ABF23-14B1-4485-AC33-10F5178205A0}" type="presOf" srcId="{7E8543BE-B5AF-4369-A776-8C8FD4DC64BD}" destId="{71EA2386-1590-4D0B-815E-D8C70B4F5359}" srcOrd="0" destOrd="0" presId="urn:microsoft.com/office/officeart/2005/8/layout/vList5"/>
    <dgm:cxn modelId="{E9AC0CDF-BB2D-464C-A22A-95C702FB22CD}" srcId="{84A491E8-DE0C-479B-88C6-C66C2DA907E2}" destId="{1D1738E9-38C0-4EBF-99C6-E77AB054FA29}" srcOrd="0" destOrd="0" parTransId="{09E23679-7D96-4801-BC1E-2642036B5438}" sibTransId="{AFDEF914-413C-4EFA-B093-35A46C44B5B0}"/>
    <dgm:cxn modelId="{485407D5-2953-49FB-BDBD-B987DE28A3C1}" srcId="{55090CCA-5309-4B0B-8482-216641C64B69}" destId="{4F8784EB-3D01-4F39-9598-8F4C100610FA}" srcOrd="1" destOrd="0" parTransId="{05CB519A-5888-4ABC-889F-26B62590CEA3}" sibTransId="{AB979910-D23E-40D8-AE5E-124CA0F2EE43}"/>
    <dgm:cxn modelId="{A459C742-EA2F-404B-A1A7-641B8191DD48}" type="presOf" srcId="{374F84A1-EC4A-42D6-8FEF-A3ADFFB2A7D3}" destId="{C2E65BB4-BFB7-40DD-8EA3-374EC9AB768D}" srcOrd="0" destOrd="0" presId="urn:microsoft.com/office/officeart/2005/8/layout/vList5"/>
    <dgm:cxn modelId="{91710892-FAF8-4D6E-888A-C1B4B4C8C2D5}" type="presOf" srcId="{1D1738E9-38C0-4EBF-99C6-E77AB054FA29}" destId="{61B923B3-4440-4150-A97A-3B388BCF9A7D}" srcOrd="0" destOrd="0" presId="urn:microsoft.com/office/officeart/2005/8/layout/vList5"/>
    <dgm:cxn modelId="{D6810543-3A37-47ED-AD33-2B765D173927}" srcId="{95DD2E32-D48C-4A7C-8C8B-E038E0B8ACBB}" destId="{7B38DA8C-2142-4DCB-A08F-920C89323F74}" srcOrd="5" destOrd="0" parTransId="{247AC952-8475-4A36-A284-71E0D646DD10}" sibTransId="{B727E7BC-6285-48B1-89C0-134844DF0C0B}"/>
    <dgm:cxn modelId="{CF86FBB3-C5C3-4F33-BEC1-E3D1C5E1F7DE}" srcId="{95DD2E32-D48C-4A7C-8C8B-E038E0B8ACBB}" destId="{60B9FA8D-1F42-4A5B-B6B2-3A55769B1703}" srcOrd="4" destOrd="0" parTransId="{9C257C0C-D012-4A37-98D8-AAED7B76089C}" sibTransId="{F9C34A47-4057-403B-A289-AFF725EAA1E2}"/>
    <dgm:cxn modelId="{17521863-F24C-4910-BB72-E305026559D8}" srcId="{7B38DA8C-2142-4DCB-A08F-920C89323F74}" destId="{E6F6DF1B-938A-41D3-B584-65D4C09330B6}" srcOrd="0" destOrd="0" parTransId="{D7063A72-D5F9-4398-BB1C-70882B26272A}" sibTransId="{3A999D45-CFA9-4492-849F-48D290C0ACB5}"/>
    <dgm:cxn modelId="{119B9BE9-9897-4BEB-ACBD-1DD0C173B731}" type="presOf" srcId="{2F610322-C80B-489F-87B4-3D7E5D0FA97A}" destId="{3296AFDA-934F-4486-AD5F-5AB8906CF596}" srcOrd="0" destOrd="0" presId="urn:microsoft.com/office/officeart/2005/8/layout/vList5"/>
    <dgm:cxn modelId="{2976D487-53C2-40F4-9296-E6EB8C8655C4}" srcId="{95DD2E32-D48C-4A7C-8C8B-E038E0B8ACBB}" destId="{55090CCA-5309-4B0B-8482-216641C64B69}" srcOrd="0" destOrd="0" parTransId="{20C44E73-09A1-4226-86D7-E2F84D2AA05E}" sibTransId="{95301E12-3402-4432-BABC-C282387D76C2}"/>
    <dgm:cxn modelId="{BE4E6A07-C92C-4627-803A-ADD57CCED265}" type="presOf" srcId="{4F8784EB-3D01-4F39-9598-8F4C100610FA}" destId="{8845FD24-E5DA-4CC8-8575-65B83F480FA6}" srcOrd="0" destOrd="1" presId="urn:microsoft.com/office/officeart/2005/8/layout/vList5"/>
    <dgm:cxn modelId="{F1AE3E39-4016-4257-A049-E6413B04B919}" srcId="{95DD2E32-D48C-4A7C-8C8B-E038E0B8ACBB}" destId="{38F9B444-648E-47A8-8A1C-1B986D5B72DA}" srcOrd="3" destOrd="0" parTransId="{1A97BB1B-6F52-4886-A768-E9CA771D8C07}" sibTransId="{866FD0A1-5FE8-4AE7-BAB4-315B80CBD142}"/>
    <dgm:cxn modelId="{7B7E94C0-1FDC-4960-ACA7-A07337CBD833}" type="presOf" srcId="{84A491E8-DE0C-479B-88C6-C66C2DA907E2}" destId="{9E011D7A-1A47-4C67-9F11-DA4AFA63E201}" srcOrd="0" destOrd="0" presId="urn:microsoft.com/office/officeart/2005/8/layout/vList5"/>
    <dgm:cxn modelId="{09875A96-A009-4B88-8A54-22F50D6BB18C}" type="presOf" srcId="{95DD2E32-D48C-4A7C-8C8B-E038E0B8ACBB}" destId="{0378D218-11E1-4512-8AB4-F66E374D6D23}" srcOrd="0" destOrd="0" presId="urn:microsoft.com/office/officeart/2005/8/layout/vList5"/>
    <dgm:cxn modelId="{73EB53B8-732D-4D46-B4F1-FA67BCC0EE1E}" srcId="{60B9FA8D-1F42-4A5B-B6B2-3A55769B1703}" destId="{2F610322-C80B-489F-87B4-3D7E5D0FA97A}" srcOrd="0" destOrd="0" parTransId="{56084450-3071-4562-931D-55A6549B7B61}" sibTransId="{E4927B22-2365-4368-BEB5-DF57640F517F}"/>
    <dgm:cxn modelId="{1D64D8C5-6607-41BC-9DA3-327679B8F43C}" srcId="{38F9B444-648E-47A8-8A1C-1B986D5B72DA}" destId="{7DFFB133-A59F-4101-8996-0C814AB80789}" srcOrd="0" destOrd="0" parTransId="{B3CB7B29-7CD8-4481-9F59-FB59C0CFE797}" sibTransId="{E1090A7C-C5EA-4D7D-8C10-A1FAB29B3593}"/>
    <dgm:cxn modelId="{23CF0EAA-11FD-480A-9B21-585909BB7C98}" type="presOf" srcId="{55090CCA-5309-4B0B-8482-216641C64B69}" destId="{C3B9A96E-30A3-4F54-9FED-EEB8F62E4458}" srcOrd="0" destOrd="0" presId="urn:microsoft.com/office/officeart/2005/8/layout/vList5"/>
    <dgm:cxn modelId="{15E41F05-C589-4451-BB52-FCAE3FFE2505}" srcId="{95DD2E32-D48C-4A7C-8C8B-E038E0B8ACBB}" destId="{84A491E8-DE0C-479B-88C6-C66C2DA907E2}" srcOrd="1" destOrd="0" parTransId="{2E499E2B-3AF6-4210-BEDE-E6DA4A585E3D}" sibTransId="{6D9D2286-C320-4EFB-8020-A757D217E72A}"/>
    <dgm:cxn modelId="{E1EDA1EC-CEBB-42BF-99A6-900FA8C799B1}" srcId="{7E8543BE-B5AF-4369-A776-8C8FD4DC64BD}" destId="{374F84A1-EC4A-42D6-8FEF-A3ADFFB2A7D3}" srcOrd="0" destOrd="0" parTransId="{F1D3A4A8-DC9B-4F17-929F-D3540D88BF69}" sibTransId="{B9853624-20CC-45B8-92A1-4F1CEF2078D6}"/>
    <dgm:cxn modelId="{193A284B-C82A-41D0-8999-30DC76A1D0AB}" srcId="{55090CCA-5309-4B0B-8482-216641C64B69}" destId="{EA8DBC69-A21A-429B-B950-EF2D836259D5}" srcOrd="0" destOrd="0" parTransId="{A30E511B-AADB-45BC-A95C-B03E65B97EBA}" sibTransId="{0EBAA0F8-1FA9-4EA2-B8FC-1B2C4E6BC6E3}"/>
    <dgm:cxn modelId="{036D70F8-14F6-4238-955E-05D26DECACF9}" type="presOf" srcId="{38F9B444-648E-47A8-8A1C-1B986D5B72DA}" destId="{00011933-9AD1-487F-B564-C7D8E865C4C1}" srcOrd="0" destOrd="0" presId="urn:microsoft.com/office/officeart/2005/8/layout/vList5"/>
    <dgm:cxn modelId="{D9515073-0A9F-4223-81DF-A666E54B34F9}" type="presOf" srcId="{60B9FA8D-1F42-4A5B-B6B2-3A55769B1703}" destId="{B01191DE-319B-4B99-996E-A3862F8572C8}" srcOrd="0" destOrd="0" presId="urn:microsoft.com/office/officeart/2005/8/layout/vList5"/>
    <dgm:cxn modelId="{1C40DC35-FA22-41C3-BFC0-EA7F4CBA9D36}" type="presParOf" srcId="{0378D218-11E1-4512-8AB4-F66E374D6D23}" destId="{8A639BE9-2BC9-4538-8A7F-AB531DD64033}" srcOrd="0" destOrd="0" presId="urn:microsoft.com/office/officeart/2005/8/layout/vList5"/>
    <dgm:cxn modelId="{DC7EAC1A-D178-423E-A77F-71F5D95EF3B6}" type="presParOf" srcId="{8A639BE9-2BC9-4538-8A7F-AB531DD64033}" destId="{C3B9A96E-30A3-4F54-9FED-EEB8F62E4458}" srcOrd="0" destOrd="0" presId="urn:microsoft.com/office/officeart/2005/8/layout/vList5"/>
    <dgm:cxn modelId="{60E89F69-195E-4049-B512-4068B8F21506}" type="presParOf" srcId="{8A639BE9-2BC9-4538-8A7F-AB531DD64033}" destId="{8845FD24-E5DA-4CC8-8575-65B83F480FA6}" srcOrd="1" destOrd="0" presId="urn:microsoft.com/office/officeart/2005/8/layout/vList5"/>
    <dgm:cxn modelId="{478B7B5A-68B9-4E52-B711-14B571FBFF19}" type="presParOf" srcId="{0378D218-11E1-4512-8AB4-F66E374D6D23}" destId="{93D54221-F8F4-40B8-BC8D-A3E63C2B68BF}" srcOrd="1" destOrd="0" presId="urn:microsoft.com/office/officeart/2005/8/layout/vList5"/>
    <dgm:cxn modelId="{49948C26-9425-4FCE-8036-3ED25F72EDEB}" type="presParOf" srcId="{0378D218-11E1-4512-8AB4-F66E374D6D23}" destId="{21C47F9C-6479-4C26-B5A2-54AE4A5BB08B}" srcOrd="2" destOrd="0" presId="urn:microsoft.com/office/officeart/2005/8/layout/vList5"/>
    <dgm:cxn modelId="{B86865BF-DEF0-4C4D-8413-0606A0775B01}" type="presParOf" srcId="{21C47F9C-6479-4C26-B5A2-54AE4A5BB08B}" destId="{9E011D7A-1A47-4C67-9F11-DA4AFA63E201}" srcOrd="0" destOrd="0" presId="urn:microsoft.com/office/officeart/2005/8/layout/vList5"/>
    <dgm:cxn modelId="{3A8C2AB3-C00F-410C-8F2B-3C78DE7FE44F}" type="presParOf" srcId="{21C47F9C-6479-4C26-B5A2-54AE4A5BB08B}" destId="{61B923B3-4440-4150-A97A-3B388BCF9A7D}" srcOrd="1" destOrd="0" presId="urn:microsoft.com/office/officeart/2005/8/layout/vList5"/>
    <dgm:cxn modelId="{07B12D93-C6FA-44FE-A143-3F7D55747351}" type="presParOf" srcId="{0378D218-11E1-4512-8AB4-F66E374D6D23}" destId="{AD48572C-ADA1-410E-91B0-892A7A20E6BC}" srcOrd="3" destOrd="0" presId="urn:microsoft.com/office/officeart/2005/8/layout/vList5"/>
    <dgm:cxn modelId="{F4BCBEAD-26A7-47D5-ADC6-64BAD7CA3029}" type="presParOf" srcId="{0378D218-11E1-4512-8AB4-F66E374D6D23}" destId="{B656D221-0977-435E-B8C6-B8944BD0791C}" srcOrd="4" destOrd="0" presId="urn:microsoft.com/office/officeart/2005/8/layout/vList5"/>
    <dgm:cxn modelId="{80010951-1B7A-47C4-A151-51986B2EAAE1}" type="presParOf" srcId="{B656D221-0977-435E-B8C6-B8944BD0791C}" destId="{71EA2386-1590-4D0B-815E-D8C70B4F5359}" srcOrd="0" destOrd="0" presId="urn:microsoft.com/office/officeart/2005/8/layout/vList5"/>
    <dgm:cxn modelId="{FAB26A44-4E0A-475D-A52E-EEE2EDACD948}" type="presParOf" srcId="{B656D221-0977-435E-B8C6-B8944BD0791C}" destId="{C2E65BB4-BFB7-40DD-8EA3-374EC9AB768D}" srcOrd="1" destOrd="0" presId="urn:microsoft.com/office/officeart/2005/8/layout/vList5"/>
    <dgm:cxn modelId="{F7171EDE-F95E-4AB1-8411-8809EE65B8CA}" type="presParOf" srcId="{0378D218-11E1-4512-8AB4-F66E374D6D23}" destId="{603ACF1E-9991-4B04-AEFD-626C3CFE43E6}" srcOrd="5" destOrd="0" presId="urn:microsoft.com/office/officeart/2005/8/layout/vList5"/>
    <dgm:cxn modelId="{DE615F49-55BC-497C-BDF0-16996149BF69}" type="presParOf" srcId="{0378D218-11E1-4512-8AB4-F66E374D6D23}" destId="{661D3330-14B9-43A7-B0EA-7C89BC4F2749}" srcOrd="6" destOrd="0" presId="urn:microsoft.com/office/officeart/2005/8/layout/vList5"/>
    <dgm:cxn modelId="{3073FC34-DE5B-40E7-AD7B-BCB1EC222AA5}" type="presParOf" srcId="{661D3330-14B9-43A7-B0EA-7C89BC4F2749}" destId="{00011933-9AD1-487F-B564-C7D8E865C4C1}" srcOrd="0" destOrd="0" presId="urn:microsoft.com/office/officeart/2005/8/layout/vList5"/>
    <dgm:cxn modelId="{8EC5B595-EDE1-4A0C-B284-0F4EE91178E9}" type="presParOf" srcId="{661D3330-14B9-43A7-B0EA-7C89BC4F2749}" destId="{EAA8B8D9-1975-430B-8435-11646A8CA17B}" srcOrd="1" destOrd="0" presId="urn:microsoft.com/office/officeart/2005/8/layout/vList5"/>
    <dgm:cxn modelId="{ED235B3B-E0D9-45A3-B207-7CA6F14DC0CA}" type="presParOf" srcId="{0378D218-11E1-4512-8AB4-F66E374D6D23}" destId="{3828A26F-0806-4805-8DC1-8661E290B871}" srcOrd="7" destOrd="0" presId="urn:microsoft.com/office/officeart/2005/8/layout/vList5"/>
    <dgm:cxn modelId="{FAAD86A0-BAFA-409F-8457-B1D73315F2F5}" type="presParOf" srcId="{0378D218-11E1-4512-8AB4-F66E374D6D23}" destId="{36277AD3-3668-4CF4-9ED3-4C0E019DED31}" srcOrd="8" destOrd="0" presId="urn:microsoft.com/office/officeart/2005/8/layout/vList5"/>
    <dgm:cxn modelId="{7E84872F-9BA3-4BAD-B19C-A124DF8D540A}" type="presParOf" srcId="{36277AD3-3668-4CF4-9ED3-4C0E019DED31}" destId="{B01191DE-319B-4B99-996E-A3862F8572C8}" srcOrd="0" destOrd="0" presId="urn:microsoft.com/office/officeart/2005/8/layout/vList5"/>
    <dgm:cxn modelId="{CC45E8C2-C578-453C-A4D2-B8FBEEF7D997}" type="presParOf" srcId="{36277AD3-3668-4CF4-9ED3-4C0E019DED31}" destId="{3296AFDA-934F-4486-AD5F-5AB8906CF596}" srcOrd="1" destOrd="0" presId="urn:microsoft.com/office/officeart/2005/8/layout/vList5"/>
    <dgm:cxn modelId="{3DB3EEB1-6113-4539-A062-014152FE005C}" type="presParOf" srcId="{0378D218-11E1-4512-8AB4-F66E374D6D23}" destId="{A46CE55F-D8D2-4DE5-9E2C-C6996DD423A6}" srcOrd="9" destOrd="0" presId="urn:microsoft.com/office/officeart/2005/8/layout/vList5"/>
    <dgm:cxn modelId="{D8E978F3-C180-4A61-827A-208073F1BBD6}" type="presParOf" srcId="{0378D218-11E1-4512-8AB4-F66E374D6D23}" destId="{244AC20A-1324-41B7-9AA9-4FE561AED1FE}" srcOrd="10" destOrd="0" presId="urn:microsoft.com/office/officeart/2005/8/layout/vList5"/>
    <dgm:cxn modelId="{7E4C7A31-B533-4C7B-B15E-95098B084009}" type="presParOf" srcId="{244AC20A-1324-41B7-9AA9-4FE561AED1FE}" destId="{2C7A131C-ABCF-46C3-888E-20F4D9145320}" srcOrd="0" destOrd="0" presId="urn:microsoft.com/office/officeart/2005/8/layout/vList5"/>
    <dgm:cxn modelId="{ED155DCD-9F04-4EC5-8F47-9CFC8A8778C6}" type="presParOf" srcId="{244AC20A-1324-41B7-9AA9-4FE561AED1FE}" destId="{674A402A-CB70-4989-A967-DBB2A36F1B29}"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EC596D7-4DDF-4650-9872-4925B85D3C12}">
      <dsp:nvSpPr>
        <dsp:cNvPr id="0" name=""/>
        <dsp:cNvSpPr/>
      </dsp:nvSpPr>
      <dsp:spPr>
        <a:xfrm>
          <a:off x="0" y="254362"/>
          <a:ext cx="8721725" cy="9810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kumimoji="1" lang="en-US" sz="3900" kern="1200" dirty="0" smtClean="0"/>
            <a:t>【</a:t>
          </a:r>
          <a:r>
            <a:rPr kumimoji="1" lang="ja-JP" sz="3900" kern="1200" dirty="0" smtClean="0"/>
            <a:t>ビジョン</a:t>
          </a:r>
          <a:r>
            <a:rPr kumimoji="1" lang="en-US" sz="3900" kern="1200" dirty="0" smtClean="0"/>
            <a:t>】</a:t>
          </a:r>
          <a:endParaRPr lang="ja-JP" sz="3900" kern="1200" dirty="0"/>
        </a:p>
      </dsp:txBody>
      <dsp:txXfrm>
        <a:off x="0" y="254362"/>
        <a:ext cx="8721725" cy="981045"/>
      </dsp:txXfrm>
    </dsp:sp>
    <dsp:sp modelId="{40033BAB-43AE-4FC1-BF8B-8BB7E4352967}">
      <dsp:nvSpPr>
        <dsp:cNvPr id="0" name=""/>
        <dsp:cNvSpPr/>
      </dsp:nvSpPr>
      <dsp:spPr>
        <a:xfrm>
          <a:off x="0" y="1235407"/>
          <a:ext cx="8721725" cy="2341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915" tIns="49530" rIns="277368" bIns="49530" numCol="1" spcCol="1270" anchor="t" anchorCtr="0">
          <a:noAutofit/>
        </a:bodyPr>
        <a:lstStyle/>
        <a:p>
          <a:pPr marL="285750" lvl="1" indent="-285750" algn="l" defTabSz="1333500" rtl="0">
            <a:lnSpc>
              <a:spcPct val="90000"/>
            </a:lnSpc>
            <a:spcBef>
              <a:spcPct val="0"/>
            </a:spcBef>
            <a:spcAft>
              <a:spcPct val="20000"/>
            </a:spcAft>
            <a:buChar char="••"/>
          </a:pPr>
          <a:r>
            <a:rPr kumimoji="1" lang="ja-JP" sz="3000" kern="1200" dirty="0" smtClean="0">
              <a:solidFill>
                <a:srgbClr val="FF0000"/>
              </a:solidFill>
            </a:rPr>
            <a:t>情報主権革命</a:t>
          </a:r>
          <a:r>
            <a:rPr kumimoji="1" lang="ja-JP" sz="3000" kern="1200" dirty="0" smtClean="0"/>
            <a:t>を通じ、情報主権を政府・提供者から納税者・消費者である国民へ転換、市民レベルでの知識・情報の共有を通じた新たな「知識情報社会」への転換を実現し、国民の暮らしの質を飛躍的に向上させる。</a:t>
          </a:r>
          <a:endParaRPr kumimoji="1" lang="en-US" sz="3000" kern="1200" dirty="0"/>
        </a:p>
      </dsp:txBody>
      <dsp:txXfrm>
        <a:off x="0" y="1235407"/>
        <a:ext cx="8721725" cy="2341170"/>
      </dsp:txXfrm>
    </dsp:sp>
    <dsp:sp modelId="{DA3AD877-B086-411E-8C02-BEAC0052DA96}">
      <dsp:nvSpPr>
        <dsp:cNvPr id="0" name=""/>
        <dsp:cNvSpPr/>
      </dsp:nvSpPr>
      <dsp:spPr>
        <a:xfrm>
          <a:off x="0" y="3576577"/>
          <a:ext cx="8721725" cy="9810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kumimoji="1" lang="en-US" sz="3900" kern="1200" dirty="0" smtClean="0"/>
            <a:t>【</a:t>
          </a:r>
          <a:r>
            <a:rPr kumimoji="1" lang="ja-JP" sz="3900" kern="1200" dirty="0" smtClean="0"/>
            <a:t>戦略</a:t>
          </a:r>
          <a:r>
            <a:rPr kumimoji="1" lang="en-US" sz="3900" kern="1200" dirty="0" smtClean="0"/>
            <a:t>】</a:t>
          </a:r>
          <a:endParaRPr lang="ja-JP" sz="3900" kern="1200" dirty="0"/>
        </a:p>
      </dsp:txBody>
      <dsp:txXfrm>
        <a:off x="0" y="3576577"/>
        <a:ext cx="8721725" cy="981045"/>
      </dsp:txXfrm>
    </dsp:sp>
    <dsp:sp modelId="{9E485624-90CE-43A1-8261-5C07325A96A5}">
      <dsp:nvSpPr>
        <dsp:cNvPr id="0" name=""/>
        <dsp:cNvSpPr/>
      </dsp:nvSpPr>
      <dsp:spPr>
        <a:xfrm>
          <a:off x="0" y="4557622"/>
          <a:ext cx="8721725" cy="645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915" tIns="49530" rIns="277368" bIns="49530" numCol="1" spcCol="1270" anchor="t" anchorCtr="0">
          <a:noAutofit/>
        </a:bodyPr>
        <a:lstStyle/>
        <a:p>
          <a:pPr marL="285750" lvl="1" indent="-285750" algn="l" defTabSz="1333500" rtl="0">
            <a:lnSpc>
              <a:spcPct val="90000"/>
            </a:lnSpc>
            <a:spcBef>
              <a:spcPct val="0"/>
            </a:spcBef>
            <a:spcAft>
              <a:spcPct val="20000"/>
            </a:spcAft>
            <a:buChar char="••"/>
          </a:pPr>
          <a:r>
            <a:rPr kumimoji="1" lang="en-US" sz="3000" kern="1200" dirty="0" smtClean="0"/>
            <a:t>IT </a:t>
          </a:r>
          <a:r>
            <a:rPr kumimoji="1" lang="ja-JP" sz="3000" kern="1200" dirty="0" smtClean="0"/>
            <a:t>の活用による徹底的な情報公開による透明化</a:t>
          </a:r>
          <a:endParaRPr kumimoji="1" lang="ja-JP" sz="3000" kern="1200" dirty="0"/>
        </a:p>
      </dsp:txBody>
      <dsp:txXfrm>
        <a:off x="0" y="4557622"/>
        <a:ext cx="8721725" cy="64584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234FC0B-EB61-4CBE-ADC6-D4F3FE6B18DD}">
      <dsp:nvSpPr>
        <dsp:cNvPr id="0" name=""/>
        <dsp:cNvSpPr/>
      </dsp:nvSpPr>
      <dsp:spPr>
        <a:xfrm>
          <a:off x="0" y="46192"/>
          <a:ext cx="8721725" cy="11571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rtl="0">
            <a:lnSpc>
              <a:spcPct val="90000"/>
            </a:lnSpc>
            <a:spcBef>
              <a:spcPct val="0"/>
            </a:spcBef>
            <a:spcAft>
              <a:spcPct val="35000"/>
            </a:spcAft>
          </a:pPr>
          <a:r>
            <a:rPr kumimoji="1" lang="en-US" sz="4600" kern="1200" dirty="0" smtClean="0"/>
            <a:t>1. </a:t>
          </a:r>
          <a:r>
            <a:rPr kumimoji="1" lang="ja-JP" sz="4600" kern="1200" dirty="0" smtClean="0"/>
            <a:t>国民本位の電子行政の実現</a:t>
          </a:r>
          <a:endParaRPr kumimoji="1" lang="en-US" sz="4600" kern="1200" dirty="0"/>
        </a:p>
      </dsp:txBody>
      <dsp:txXfrm>
        <a:off x="0" y="46192"/>
        <a:ext cx="8721725" cy="1157130"/>
      </dsp:txXfrm>
    </dsp:sp>
    <dsp:sp modelId="{D6A12686-3C3A-4121-8037-6C1654767494}">
      <dsp:nvSpPr>
        <dsp:cNvPr id="0" name=""/>
        <dsp:cNvSpPr/>
      </dsp:nvSpPr>
      <dsp:spPr>
        <a:xfrm>
          <a:off x="0" y="1203322"/>
          <a:ext cx="8721725" cy="1761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915" tIns="58420" rIns="327152" bIns="58420" numCol="1" spcCol="1270" anchor="t" anchorCtr="0">
          <a:noAutofit/>
        </a:bodyPr>
        <a:lstStyle/>
        <a:p>
          <a:pPr marL="285750" lvl="1" indent="-285750" algn="l" defTabSz="1600200" rtl="0">
            <a:lnSpc>
              <a:spcPct val="90000"/>
            </a:lnSpc>
            <a:spcBef>
              <a:spcPct val="0"/>
            </a:spcBef>
            <a:spcAft>
              <a:spcPct val="20000"/>
            </a:spcAft>
            <a:buChar char="••"/>
          </a:pPr>
          <a:r>
            <a:rPr kumimoji="1" lang="ja-JP" sz="3600" kern="1200" dirty="0" smtClean="0"/>
            <a:t>「国民主権」の観点から、まず政府内で情報通信技術革命を徹底し国民本位の電子行政を実現する。</a:t>
          </a:r>
          <a:r>
            <a:rPr kumimoji="1" lang="en-US" sz="3600" kern="1200" dirty="0" smtClean="0"/>
            <a:t>	</a:t>
          </a:r>
          <a:endParaRPr kumimoji="1" lang="ja-JP" sz="3600" kern="1200" dirty="0"/>
        </a:p>
      </dsp:txBody>
      <dsp:txXfrm>
        <a:off x="0" y="1203322"/>
        <a:ext cx="8721725" cy="1761570"/>
      </dsp:txXfrm>
    </dsp:sp>
    <dsp:sp modelId="{30AF9829-488B-4337-AF36-9372DC78B20B}">
      <dsp:nvSpPr>
        <dsp:cNvPr id="0" name=""/>
        <dsp:cNvSpPr/>
      </dsp:nvSpPr>
      <dsp:spPr>
        <a:xfrm>
          <a:off x="0" y="2964892"/>
          <a:ext cx="8721725" cy="11571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rtl="0">
            <a:lnSpc>
              <a:spcPct val="90000"/>
            </a:lnSpc>
            <a:spcBef>
              <a:spcPct val="0"/>
            </a:spcBef>
            <a:spcAft>
              <a:spcPct val="35000"/>
            </a:spcAft>
          </a:pPr>
          <a:r>
            <a:rPr kumimoji="1" lang="en-US" sz="4600" kern="1200" dirty="0" smtClean="0"/>
            <a:t>2. </a:t>
          </a:r>
          <a:r>
            <a:rPr kumimoji="1" lang="ja-JP" sz="4600" kern="1200" dirty="0" smtClean="0"/>
            <a:t>地域の絆の再生</a:t>
          </a:r>
          <a:endParaRPr lang="ja-JP" sz="4600" kern="1200" dirty="0"/>
        </a:p>
      </dsp:txBody>
      <dsp:txXfrm>
        <a:off x="0" y="2964892"/>
        <a:ext cx="8721725" cy="1157130"/>
      </dsp:txXfrm>
    </dsp:sp>
    <dsp:sp modelId="{F528528B-E299-4ECB-B6CA-74BFE8387291}">
      <dsp:nvSpPr>
        <dsp:cNvPr id="0" name=""/>
        <dsp:cNvSpPr/>
      </dsp:nvSpPr>
      <dsp:spPr>
        <a:xfrm>
          <a:off x="0" y="4254502"/>
          <a:ext cx="8721725" cy="11571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rtl="0">
            <a:lnSpc>
              <a:spcPct val="90000"/>
            </a:lnSpc>
            <a:spcBef>
              <a:spcPct val="0"/>
            </a:spcBef>
            <a:spcAft>
              <a:spcPct val="35000"/>
            </a:spcAft>
          </a:pPr>
          <a:r>
            <a:rPr kumimoji="1" lang="en-US" sz="4600" kern="1200" dirty="0" smtClean="0"/>
            <a:t>3. </a:t>
          </a:r>
          <a:r>
            <a:rPr kumimoji="1" lang="ja-JP" sz="4600" kern="1200" dirty="0" smtClean="0"/>
            <a:t>新市場の創出と国際展開</a:t>
          </a:r>
          <a:endParaRPr kumimoji="1" lang="ja-JP" sz="4600" kern="1200" dirty="0"/>
        </a:p>
      </dsp:txBody>
      <dsp:txXfrm>
        <a:off x="0" y="4254502"/>
        <a:ext cx="8721725" cy="115713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1C862E6-59C1-4DF5-8D87-90F5F01380E7}">
      <dsp:nvSpPr>
        <dsp:cNvPr id="0" name=""/>
        <dsp:cNvSpPr/>
      </dsp:nvSpPr>
      <dsp:spPr>
        <a:xfrm rot="5400000">
          <a:off x="5227225" y="-1908852"/>
          <a:ext cx="1407095" cy="558190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rtl="0">
            <a:lnSpc>
              <a:spcPct val="90000"/>
            </a:lnSpc>
            <a:spcBef>
              <a:spcPct val="0"/>
            </a:spcBef>
            <a:spcAft>
              <a:spcPct val="15000"/>
            </a:spcAft>
            <a:buChar char="••"/>
          </a:pPr>
          <a:r>
            <a:rPr kumimoji="1" lang="ja-JP" sz="1600" kern="1200" dirty="0" smtClean="0"/>
            <a:t>社会保障・税の共通番号の検討と整合性を図りつつ、個人情報保護を確保し府省・地方自治体間のデータ連携を可能とする電子行政の共通基盤として、</a:t>
          </a:r>
          <a:r>
            <a:rPr kumimoji="1" lang="en-US" sz="1600" kern="1200" dirty="0" smtClean="0"/>
            <a:t>2013 </a:t>
          </a:r>
          <a:r>
            <a:rPr kumimoji="1" lang="ja-JP" sz="1600" kern="1200" dirty="0" smtClean="0"/>
            <a:t>年までに国民</a:t>
          </a:r>
          <a:r>
            <a:rPr kumimoji="1" lang="en-US" sz="1600" kern="1200" dirty="0" smtClean="0"/>
            <a:t>ID </a:t>
          </a:r>
          <a:r>
            <a:rPr kumimoji="1" lang="ja-JP" sz="1600" kern="1200" dirty="0" smtClean="0"/>
            <a:t>制度を導入する。</a:t>
          </a:r>
          <a:endParaRPr lang="ja-JP" sz="1600" kern="1200" dirty="0"/>
        </a:p>
      </dsp:txBody>
      <dsp:txXfrm rot="5400000">
        <a:off x="5227225" y="-1908852"/>
        <a:ext cx="1407095" cy="5581904"/>
      </dsp:txXfrm>
    </dsp:sp>
    <dsp:sp modelId="{B61604A3-B138-46F4-96AF-6639A20E71FC}">
      <dsp:nvSpPr>
        <dsp:cNvPr id="0" name=""/>
        <dsp:cNvSpPr/>
      </dsp:nvSpPr>
      <dsp:spPr>
        <a:xfrm>
          <a:off x="0" y="2664"/>
          <a:ext cx="3139821" cy="17588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89535" rIns="179070" bIns="89535" numCol="1" spcCol="1270" anchor="ctr" anchorCtr="0">
          <a:noAutofit/>
        </a:bodyPr>
        <a:lstStyle/>
        <a:p>
          <a:pPr lvl="0" algn="ctr" defTabSz="2089150" rtl="0">
            <a:lnSpc>
              <a:spcPct val="90000"/>
            </a:lnSpc>
            <a:spcBef>
              <a:spcPct val="0"/>
            </a:spcBef>
            <a:spcAft>
              <a:spcPct val="35000"/>
            </a:spcAft>
          </a:pPr>
          <a:r>
            <a:rPr lang="ja-JP" altLang="en-US" sz="4700" kern="1200" dirty="0" smtClean="0"/>
            <a:t>データ連携基盤</a:t>
          </a:r>
          <a:endParaRPr lang="ja-JP" sz="4700" kern="1200" dirty="0"/>
        </a:p>
      </dsp:txBody>
      <dsp:txXfrm>
        <a:off x="0" y="2664"/>
        <a:ext cx="3139821" cy="1758869"/>
      </dsp:txXfrm>
    </dsp:sp>
    <dsp:sp modelId="{E403783A-52E4-4CFD-91EE-ED8ED489B96D}">
      <dsp:nvSpPr>
        <dsp:cNvPr id="0" name=""/>
        <dsp:cNvSpPr/>
      </dsp:nvSpPr>
      <dsp:spPr>
        <a:xfrm rot="5400000">
          <a:off x="5227225" y="-62039"/>
          <a:ext cx="1407095" cy="558190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rtl="0">
            <a:lnSpc>
              <a:spcPct val="90000"/>
            </a:lnSpc>
            <a:spcBef>
              <a:spcPct val="0"/>
            </a:spcBef>
            <a:spcAft>
              <a:spcPct val="15000"/>
            </a:spcAft>
            <a:buChar char="••"/>
          </a:pPr>
          <a:r>
            <a:rPr kumimoji="1" lang="ja-JP" sz="1600" kern="1200" dirty="0" smtClean="0"/>
            <a:t>併せて、行政機関による運用やアクセスの状況を監視する</a:t>
          </a:r>
          <a:r>
            <a:rPr kumimoji="1" lang="ja-JP" sz="1600" kern="1200" dirty="0" smtClean="0">
              <a:solidFill>
                <a:srgbClr val="FF0000"/>
              </a:solidFill>
            </a:rPr>
            <a:t>第三者機関の創設</a:t>
          </a:r>
          <a:r>
            <a:rPr kumimoji="1" lang="ja-JP" sz="1600" kern="1200" dirty="0" smtClean="0"/>
            <a:t>、公的</a:t>
          </a:r>
          <a:r>
            <a:rPr kumimoji="1" lang="en-US" sz="1600" kern="1200" dirty="0" smtClean="0">
              <a:solidFill>
                <a:srgbClr val="FF0000"/>
              </a:solidFill>
            </a:rPr>
            <a:t>IC</a:t>
          </a:r>
          <a:r>
            <a:rPr kumimoji="1" lang="ja-JP" sz="1600" kern="1200" dirty="0" smtClean="0">
              <a:solidFill>
                <a:srgbClr val="FF0000"/>
              </a:solidFill>
            </a:rPr>
            <a:t>カードの整理・合理化</a:t>
          </a:r>
          <a:r>
            <a:rPr kumimoji="1" lang="ja-JP" sz="1600" kern="1200" dirty="0" smtClean="0"/>
            <a:t>を行う。また、インターネットを通じて利便性の高いサービスを提供するため、</a:t>
          </a:r>
          <a:r>
            <a:rPr kumimoji="1" lang="ja-JP" sz="1600" kern="1200" dirty="0" smtClean="0">
              <a:solidFill>
                <a:srgbClr val="FF0000"/>
              </a:solidFill>
            </a:rPr>
            <a:t>民間</a:t>
          </a:r>
          <a:r>
            <a:rPr kumimoji="1" lang="en-US" sz="1600" kern="1200" dirty="0" smtClean="0">
              <a:solidFill>
                <a:srgbClr val="FF0000"/>
              </a:solidFill>
            </a:rPr>
            <a:t>ID </a:t>
          </a:r>
          <a:r>
            <a:rPr kumimoji="1" lang="ja-JP" sz="1600" kern="1200" dirty="0" smtClean="0">
              <a:solidFill>
                <a:srgbClr val="FF0000"/>
              </a:solidFill>
            </a:rPr>
            <a:t>との連携可能性</a:t>
          </a:r>
          <a:r>
            <a:rPr kumimoji="1" lang="ja-JP" sz="1600" kern="1200" dirty="0" smtClean="0"/>
            <a:t>を検討する。</a:t>
          </a:r>
          <a:endParaRPr lang="ja-JP" sz="1600" kern="1200" dirty="0"/>
        </a:p>
      </dsp:txBody>
      <dsp:txXfrm rot="5400000">
        <a:off x="5227225" y="-62039"/>
        <a:ext cx="1407095" cy="5581904"/>
      </dsp:txXfrm>
    </dsp:sp>
    <dsp:sp modelId="{B3D353A0-B6EE-4DB9-8023-D5F61F23FF99}">
      <dsp:nvSpPr>
        <dsp:cNvPr id="0" name=""/>
        <dsp:cNvSpPr/>
      </dsp:nvSpPr>
      <dsp:spPr>
        <a:xfrm>
          <a:off x="0" y="1849477"/>
          <a:ext cx="3139821" cy="17588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89535" rIns="179070" bIns="89535" numCol="1" spcCol="1270" anchor="ctr" anchorCtr="0">
          <a:noAutofit/>
        </a:bodyPr>
        <a:lstStyle/>
        <a:p>
          <a:pPr lvl="0" algn="ctr" defTabSz="2089150" rtl="0">
            <a:lnSpc>
              <a:spcPct val="90000"/>
            </a:lnSpc>
            <a:spcBef>
              <a:spcPct val="0"/>
            </a:spcBef>
            <a:spcAft>
              <a:spcPct val="35000"/>
            </a:spcAft>
          </a:pPr>
          <a:r>
            <a:rPr lang="ja-JP" altLang="en-US" sz="4700" kern="1200" dirty="0" smtClean="0"/>
            <a:t>監視・アクセス向上</a:t>
          </a:r>
          <a:endParaRPr lang="ja-JP" sz="4700" kern="1200" dirty="0"/>
        </a:p>
      </dsp:txBody>
      <dsp:txXfrm>
        <a:off x="0" y="1849477"/>
        <a:ext cx="3139821" cy="1758869"/>
      </dsp:txXfrm>
    </dsp:sp>
    <dsp:sp modelId="{B4CEC655-D673-403C-8526-C9BEF32B1F99}">
      <dsp:nvSpPr>
        <dsp:cNvPr id="0" name=""/>
        <dsp:cNvSpPr/>
      </dsp:nvSpPr>
      <dsp:spPr>
        <a:xfrm rot="5400000">
          <a:off x="5227225" y="1784773"/>
          <a:ext cx="1407095" cy="558190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rtl="0">
            <a:lnSpc>
              <a:spcPct val="90000"/>
            </a:lnSpc>
            <a:spcBef>
              <a:spcPct val="0"/>
            </a:spcBef>
            <a:spcAft>
              <a:spcPct val="15000"/>
            </a:spcAft>
            <a:buChar char="••"/>
          </a:pPr>
          <a:r>
            <a:rPr kumimoji="1" lang="ja-JP" sz="1600" kern="1200" smtClean="0"/>
            <a:t>さらに</a:t>
          </a:r>
          <a:r>
            <a:rPr kumimoji="1" lang="ja-JP" sz="1600" kern="1200" dirty="0" smtClean="0"/>
            <a:t>、各種の行政手続の申請等に際して、既に行政機関が保有している情報については、原則として記載・添付が不要となるよう行政 機関における適切な情報の活用を推進するとともに、行政機関が保有する自己に関する情報について、国民が内容を確認できる仕組みを整備する。</a:t>
          </a:r>
          <a:endParaRPr lang="ja-JP" sz="1600" kern="1200" dirty="0"/>
        </a:p>
      </dsp:txBody>
      <dsp:txXfrm rot="5400000">
        <a:off x="5227225" y="1784773"/>
        <a:ext cx="1407095" cy="5581904"/>
      </dsp:txXfrm>
    </dsp:sp>
    <dsp:sp modelId="{CDDFF65F-C4EE-41E0-A110-9BD4FED7E288}">
      <dsp:nvSpPr>
        <dsp:cNvPr id="0" name=""/>
        <dsp:cNvSpPr/>
      </dsp:nvSpPr>
      <dsp:spPr>
        <a:xfrm>
          <a:off x="0" y="3696290"/>
          <a:ext cx="3139821" cy="17588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89535" rIns="179070" bIns="89535" numCol="1" spcCol="1270" anchor="ctr" anchorCtr="0">
          <a:noAutofit/>
        </a:bodyPr>
        <a:lstStyle/>
        <a:p>
          <a:pPr lvl="0" algn="ctr" defTabSz="2089150" rtl="0">
            <a:lnSpc>
              <a:spcPct val="90000"/>
            </a:lnSpc>
            <a:spcBef>
              <a:spcPct val="0"/>
            </a:spcBef>
            <a:spcAft>
              <a:spcPct val="35000"/>
            </a:spcAft>
          </a:pPr>
          <a:r>
            <a:rPr kumimoji="1" lang="ja-JP" altLang="en-US" sz="4700" kern="1200" dirty="0" smtClean="0"/>
            <a:t>添付書類廃止</a:t>
          </a:r>
          <a:endParaRPr lang="ja-JP" sz="4700" kern="1200" dirty="0"/>
        </a:p>
      </dsp:txBody>
      <dsp:txXfrm>
        <a:off x="0" y="3696290"/>
        <a:ext cx="3139821" cy="1758869"/>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F7E5D6-C42E-43F8-831F-D2E11A5B13AE}" type="datetimeFigureOut">
              <a:rPr kumimoji="1" lang="ja-JP" altLang="en-US" smtClean="0"/>
              <a:pPr/>
              <a:t>2010/12/19</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A57E61-BBAF-4EF5-A865-B57BFEAFE47D}"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1</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2</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a:buNone/>
            </a:pPr>
            <a:r>
              <a:rPr lang="ja-JP" altLang="en-US" dirty="0" smtClean="0"/>
              <a:t>○ 国民ＩＤ制度について</a:t>
            </a:r>
          </a:p>
          <a:p>
            <a:r>
              <a:rPr lang="ja-JP" altLang="en-US" dirty="0" smtClean="0"/>
              <a:t>国民ＩＤ制度とは、行政の保有する自己情報の監視及びコントロールや行政サービスの利便性向上、行政の効率化を目的として、府省間、府省と地方自治体、地方自治体間において既に付与されている番号やＩＤを紐づけることにより情報連携を安全、確実に実現するための情報連携基盤を整備するための制度である。</a:t>
            </a: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t>（出所）内閣官房　国民ＩＤ制度等に関する調査仕様書</a:t>
            </a:r>
            <a:r>
              <a:rPr lang="en-US" altLang="ja-JP" dirty="0" smtClean="0"/>
              <a:t>(H.22.12)</a:t>
            </a:r>
            <a:endParaRPr lang="ja-JP" altLang="en-US" dirty="0" smtClean="0"/>
          </a:p>
          <a:p>
            <a:endParaRPr kumimoji="1"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3</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4</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lstStyle/>
          <a:p>
            <a:endParaRPr lang="ja-JP" altLang="en-US" smtClean="0">
              <a:ea typeface="ＭＳ Ｐ明朝" pitchFamily="18"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6</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7</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8</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9</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10</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11</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12</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13</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14</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15</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16</a:t>
            </a:fld>
            <a:endParaRPr kumimoji="1"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17</a:t>
            </a:fld>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18</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19</a:t>
            </a:fld>
            <a:endParaRPr kumimoji="1"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20</a:t>
            </a:fld>
            <a:endParaRPr kumimoji="1"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21</a:t>
            </a:fld>
            <a:endParaRPr kumimoji="1"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22</a:t>
            </a:fld>
            <a:endParaRPr kumimoji="1"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23</a:t>
            </a:fld>
            <a:endParaRPr kumimoji="1"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24</a:t>
            </a:fld>
            <a:endParaRPr kumimoji="1"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25</a:t>
            </a:fld>
            <a:endParaRPr kumimoji="1"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26</a:t>
            </a:fld>
            <a:endParaRPr kumimoji="1"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27</a:t>
            </a:fld>
            <a:endParaRPr kumimoji="1"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28</a:t>
            </a:fld>
            <a:endParaRPr kumimoji="1"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法学的な検討は、ここにおられる法律家の方々にお任せしたいと思います</a:t>
            </a:r>
            <a:endParaRPr kumimoji="1" lang="ja-JP" altLang="en-US" dirty="0"/>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29</a:t>
            </a:fld>
            <a:endParaRPr kumimoji="1"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30</a:t>
            </a:fld>
            <a:endParaRPr kumimoji="1"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31</a:t>
            </a:fld>
            <a:endParaRPr kumimoji="1" lang="ja-JP"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32</a:t>
            </a:fld>
            <a:endParaRPr kumimoji="1"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fontAlgn="base"/>
            <a:r>
              <a:rPr kumimoji="1" lang="ja-JP" altLang="en-US" sz="1200" b="0" i="0" kern="1200" dirty="0" smtClean="0">
                <a:solidFill>
                  <a:schemeClr val="tx1"/>
                </a:solidFill>
                <a:latin typeface="+mn-lt"/>
                <a:ea typeface="+mn-ea"/>
                <a:cs typeface="+mn-cs"/>
              </a:rPr>
              <a:t>そして、対するジャヴェルは、人並み優れた正義感と能力を持った超人だ。</a:t>
            </a:r>
            <a:br>
              <a:rPr kumimoji="1" lang="ja-JP" altLang="en-US" sz="1200" b="0" i="0" kern="1200" dirty="0" smtClean="0">
                <a:solidFill>
                  <a:schemeClr val="tx1"/>
                </a:solidFill>
                <a:latin typeface="+mn-lt"/>
                <a:ea typeface="+mn-ea"/>
                <a:cs typeface="+mn-cs"/>
              </a:rPr>
            </a:br>
            <a:r>
              <a:rPr kumimoji="1" lang="ja-JP" altLang="en-US" sz="1200" b="0" i="0" kern="1200" dirty="0" smtClean="0">
                <a:solidFill>
                  <a:schemeClr val="tx1"/>
                </a:solidFill>
                <a:latin typeface="+mn-lt"/>
                <a:ea typeface="+mn-ea"/>
                <a:cs typeface="+mn-cs"/>
              </a:rPr>
              <a:t>その超人的能力を書いてみよう。</a:t>
            </a:r>
          </a:p>
          <a:p>
            <a:pPr fontAlgn="base"/>
            <a:r>
              <a:rPr kumimoji="1" lang="en-US" altLang="ja-JP" sz="1200" b="0" i="0" kern="1200" dirty="0" smtClean="0">
                <a:solidFill>
                  <a:schemeClr val="tx1"/>
                </a:solidFill>
                <a:latin typeface="+mn-lt"/>
                <a:ea typeface="+mn-ea"/>
                <a:cs typeface="+mn-cs"/>
              </a:rPr>
              <a:t>(1) </a:t>
            </a:r>
            <a:r>
              <a:rPr kumimoji="1" lang="ja-JP" altLang="en-US" sz="1200" b="0" i="0" kern="1200" dirty="0" smtClean="0">
                <a:solidFill>
                  <a:schemeClr val="tx1"/>
                </a:solidFill>
                <a:latin typeface="+mn-lt"/>
                <a:ea typeface="+mn-ea"/>
                <a:cs typeface="+mn-cs"/>
              </a:rPr>
              <a:t>何十年たっても絶対に忘れない。</a:t>
            </a:r>
            <a:br>
              <a:rPr kumimoji="1" lang="ja-JP" altLang="en-US" sz="1200" b="0" i="0" kern="1200" dirty="0" smtClean="0">
                <a:solidFill>
                  <a:schemeClr val="tx1"/>
                </a:solidFill>
                <a:latin typeface="+mn-lt"/>
                <a:ea typeface="+mn-ea"/>
                <a:cs typeface="+mn-cs"/>
              </a:rPr>
            </a:br>
            <a:r>
              <a:rPr kumimoji="1" lang="en-US" altLang="ja-JP" sz="1200" b="0" i="0" kern="1200" dirty="0" smtClean="0">
                <a:solidFill>
                  <a:schemeClr val="tx1"/>
                </a:solidFill>
                <a:latin typeface="+mn-lt"/>
                <a:ea typeface="+mn-ea"/>
                <a:cs typeface="+mn-cs"/>
              </a:rPr>
              <a:t>(2) </a:t>
            </a:r>
            <a:r>
              <a:rPr kumimoji="1" lang="ja-JP" altLang="en-US" sz="1200" b="0" i="0" kern="1200" dirty="0" smtClean="0">
                <a:solidFill>
                  <a:schemeClr val="tx1"/>
                </a:solidFill>
                <a:latin typeface="+mn-lt"/>
                <a:ea typeface="+mn-ea"/>
                <a:cs typeface="+mn-cs"/>
              </a:rPr>
              <a:t>超人的な探索能力を持っている。</a:t>
            </a:r>
          </a:p>
          <a:p>
            <a:pPr fontAlgn="base"/>
            <a:r>
              <a:rPr kumimoji="1" lang="ja-JP" altLang="en-US" sz="1200" b="0" i="0" kern="1200" dirty="0" smtClean="0">
                <a:solidFill>
                  <a:schemeClr val="tx1"/>
                </a:solidFill>
                <a:latin typeface="+mn-lt"/>
                <a:ea typeface="+mn-ea"/>
                <a:cs typeface="+mn-cs"/>
              </a:rPr>
              <a:t>人は忘却する動物だ。だが、ジャヴェルは忘れない。</a:t>
            </a:r>
            <a:br>
              <a:rPr kumimoji="1" lang="ja-JP" altLang="en-US" sz="1200" b="0" i="0" kern="1200" dirty="0" smtClean="0">
                <a:solidFill>
                  <a:schemeClr val="tx1"/>
                </a:solidFill>
                <a:latin typeface="+mn-lt"/>
                <a:ea typeface="+mn-ea"/>
                <a:cs typeface="+mn-cs"/>
              </a:rPr>
            </a:br>
            <a:r>
              <a:rPr kumimoji="1" lang="ja-JP" altLang="en-US" sz="1200" b="0" i="0" kern="1200" dirty="0" smtClean="0">
                <a:solidFill>
                  <a:schemeClr val="tx1"/>
                </a:solidFill>
                <a:latin typeface="+mn-lt"/>
                <a:ea typeface="+mn-ea"/>
                <a:cs typeface="+mn-cs"/>
              </a:rPr>
              <a:t>人は時と場所を越え情報を探索し、二つの一見関係ないものを結びつけるような能力は通常持っていない。それを持っているのは、シャーロック・ホームズとか、一部の超人だ。ジャヴェルもその超人の一人である。</a:t>
            </a:r>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33</a:t>
            </a:fld>
            <a:endParaRPr kumimoji="1" lang="ja-JP"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34</a:t>
            </a:fld>
            <a:endParaRPr kumimoji="1" lang="ja-JP"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fontAlgn="base"/>
            <a:r>
              <a:rPr kumimoji="1" lang="ja-JP" altLang="en-US" sz="1200" b="0" i="0" kern="1200" dirty="0" smtClean="0">
                <a:solidFill>
                  <a:schemeClr val="tx1"/>
                </a:solidFill>
                <a:latin typeface="+mn-lt"/>
                <a:ea typeface="+mn-ea"/>
                <a:cs typeface="+mn-cs"/>
              </a:rPr>
              <a:t>そして、対するジャヴェルは、人並み優れた正義感と能力を持った超人だ。</a:t>
            </a:r>
            <a:br>
              <a:rPr kumimoji="1" lang="ja-JP" altLang="en-US" sz="1200" b="0" i="0" kern="1200" dirty="0" smtClean="0">
                <a:solidFill>
                  <a:schemeClr val="tx1"/>
                </a:solidFill>
                <a:latin typeface="+mn-lt"/>
                <a:ea typeface="+mn-ea"/>
                <a:cs typeface="+mn-cs"/>
              </a:rPr>
            </a:br>
            <a:r>
              <a:rPr kumimoji="1" lang="ja-JP" altLang="en-US" sz="1200" b="0" i="0" kern="1200" dirty="0" smtClean="0">
                <a:solidFill>
                  <a:schemeClr val="tx1"/>
                </a:solidFill>
                <a:latin typeface="+mn-lt"/>
                <a:ea typeface="+mn-ea"/>
                <a:cs typeface="+mn-cs"/>
              </a:rPr>
              <a:t>その超人的能力を書いてみよう。</a:t>
            </a:r>
          </a:p>
          <a:p>
            <a:pPr fontAlgn="base"/>
            <a:r>
              <a:rPr kumimoji="1" lang="en-US" altLang="ja-JP" sz="1200" b="0" i="0" kern="1200" dirty="0" smtClean="0">
                <a:solidFill>
                  <a:schemeClr val="tx1"/>
                </a:solidFill>
                <a:latin typeface="+mn-lt"/>
                <a:ea typeface="+mn-ea"/>
                <a:cs typeface="+mn-cs"/>
              </a:rPr>
              <a:t>(1) </a:t>
            </a:r>
            <a:r>
              <a:rPr kumimoji="1" lang="ja-JP" altLang="en-US" sz="1200" b="0" i="0" kern="1200" dirty="0" smtClean="0">
                <a:solidFill>
                  <a:schemeClr val="tx1"/>
                </a:solidFill>
                <a:latin typeface="+mn-lt"/>
                <a:ea typeface="+mn-ea"/>
                <a:cs typeface="+mn-cs"/>
              </a:rPr>
              <a:t>何十年たっても絶対に忘れない。</a:t>
            </a:r>
            <a:br>
              <a:rPr kumimoji="1" lang="ja-JP" altLang="en-US" sz="1200" b="0" i="0" kern="1200" dirty="0" smtClean="0">
                <a:solidFill>
                  <a:schemeClr val="tx1"/>
                </a:solidFill>
                <a:latin typeface="+mn-lt"/>
                <a:ea typeface="+mn-ea"/>
                <a:cs typeface="+mn-cs"/>
              </a:rPr>
            </a:br>
            <a:r>
              <a:rPr kumimoji="1" lang="en-US" altLang="ja-JP" sz="1200" b="0" i="0" kern="1200" dirty="0" smtClean="0">
                <a:solidFill>
                  <a:schemeClr val="tx1"/>
                </a:solidFill>
                <a:latin typeface="+mn-lt"/>
                <a:ea typeface="+mn-ea"/>
                <a:cs typeface="+mn-cs"/>
              </a:rPr>
              <a:t>(2) </a:t>
            </a:r>
            <a:r>
              <a:rPr kumimoji="1" lang="ja-JP" altLang="en-US" sz="1200" b="0" i="0" kern="1200" dirty="0" smtClean="0">
                <a:solidFill>
                  <a:schemeClr val="tx1"/>
                </a:solidFill>
                <a:latin typeface="+mn-lt"/>
                <a:ea typeface="+mn-ea"/>
                <a:cs typeface="+mn-cs"/>
              </a:rPr>
              <a:t>超人的な探索能力を持っている。</a:t>
            </a:r>
          </a:p>
          <a:p>
            <a:pPr fontAlgn="base"/>
            <a:r>
              <a:rPr kumimoji="1" lang="ja-JP" altLang="en-US" sz="1200" b="0" i="0" kern="1200" dirty="0" smtClean="0">
                <a:solidFill>
                  <a:schemeClr val="tx1"/>
                </a:solidFill>
                <a:latin typeface="+mn-lt"/>
                <a:ea typeface="+mn-ea"/>
                <a:cs typeface="+mn-cs"/>
              </a:rPr>
              <a:t>人は忘却する動物だ。だが、ジャヴェルは忘れない。</a:t>
            </a:r>
            <a:br>
              <a:rPr kumimoji="1" lang="ja-JP" altLang="en-US" sz="1200" b="0" i="0" kern="1200" dirty="0" smtClean="0">
                <a:solidFill>
                  <a:schemeClr val="tx1"/>
                </a:solidFill>
                <a:latin typeface="+mn-lt"/>
                <a:ea typeface="+mn-ea"/>
                <a:cs typeface="+mn-cs"/>
              </a:rPr>
            </a:br>
            <a:r>
              <a:rPr kumimoji="1" lang="ja-JP" altLang="en-US" sz="1200" b="0" i="0" kern="1200" dirty="0" smtClean="0">
                <a:solidFill>
                  <a:schemeClr val="tx1"/>
                </a:solidFill>
                <a:latin typeface="+mn-lt"/>
                <a:ea typeface="+mn-ea"/>
                <a:cs typeface="+mn-cs"/>
              </a:rPr>
              <a:t>人は時と場所を越え情報を探索し、二つの一見関係ないものを結びつけるような能力は通常持っていない。それを持っているのは、シャーロック・ホームズとか、一部の超人だ。ジャヴェルもその超人の一人である。</a:t>
            </a:r>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35</a:t>
            </a:fld>
            <a:endParaRPr kumimoji="1" lang="ja-JP"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fontAlgn="base"/>
            <a:r>
              <a:rPr kumimoji="1" lang="ja-JP" altLang="en-US" sz="1200" b="0" i="0" kern="1200" dirty="0" smtClean="0">
                <a:solidFill>
                  <a:schemeClr val="tx1"/>
                </a:solidFill>
                <a:latin typeface="+mn-lt"/>
                <a:ea typeface="+mn-ea"/>
                <a:cs typeface="+mn-cs"/>
              </a:rPr>
              <a:t>そして、対するジャヴェルは、人並み優れた正義感と能力を持った超人だ。</a:t>
            </a:r>
            <a:br>
              <a:rPr kumimoji="1" lang="ja-JP" altLang="en-US" sz="1200" b="0" i="0" kern="1200" dirty="0" smtClean="0">
                <a:solidFill>
                  <a:schemeClr val="tx1"/>
                </a:solidFill>
                <a:latin typeface="+mn-lt"/>
                <a:ea typeface="+mn-ea"/>
                <a:cs typeface="+mn-cs"/>
              </a:rPr>
            </a:br>
            <a:r>
              <a:rPr kumimoji="1" lang="ja-JP" altLang="en-US" sz="1200" b="0" i="0" kern="1200" dirty="0" smtClean="0">
                <a:solidFill>
                  <a:schemeClr val="tx1"/>
                </a:solidFill>
                <a:latin typeface="+mn-lt"/>
                <a:ea typeface="+mn-ea"/>
                <a:cs typeface="+mn-cs"/>
              </a:rPr>
              <a:t>その超人的能力を書いてみよう。</a:t>
            </a:r>
          </a:p>
          <a:p>
            <a:pPr fontAlgn="base"/>
            <a:r>
              <a:rPr kumimoji="1" lang="en-US" altLang="ja-JP" sz="1200" b="0" i="0" kern="1200" dirty="0" smtClean="0">
                <a:solidFill>
                  <a:schemeClr val="tx1"/>
                </a:solidFill>
                <a:latin typeface="+mn-lt"/>
                <a:ea typeface="+mn-ea"/>
                <a:cs typeface="+mn-cs"/>
              </a:rPr>
              <a:t>(1) </a:t>
            </a:r>
            <a:r>
              <a:rPr kumimoji="1" lang="ja-JP" altLang="en-US" sz="1200" b="0" i="0" kern="1200" dirty="0" smtClean="0">
                <a:solidFill>
                  <a:schemeClr val="tx1"/>
                </a:solidFill>
                <a:latin typeface="+mn-lt"/>
                <a:ea typeface="+mn-ea"/>
                <a:cs typeface="+mn-cs"/>
              </a:rPr>
              <a:t>何十年たっても絶対に忘れない。</a:t>
            </a:r>
            <a:br>
              <a:rPr kumimoji="1" lang="ja-JP" altLang="en-US" sz="1200" b="0" i="0" kern="1200" dirty="0" smtClean="0">
                <a:solidFill>
                  <a:schemeClr val="tx1"/>
                </a:solidFill>
                <a:latin typeface="+mn-lt"/>
                <a:ea typeface="+mn-ea"/>
                <a:cs typeface="+mn-cs"/>
              </a:rPr>
            </a:br>
            <a:r>
              <a:rPr kumimoji="1" lang="en-US" altLang="ja-JP" sz="1200" b="0" i="0" kern="1200" dirty="0" smtClean="0">
                <a:solidFill>
                  <a:schemeClr val="tx1"/>
                </a:solidFill>
                <a:latin typeface="+mn-lt"/>
                <a:ea typeface="+mn-ea"/>
                <a:cs typeface="+mn-cs"/>
              </a:rPr>
              <a:t>(2) </a:t>
            </a:r>
            <a:r>
              <a:rPr kumimoji="1" lang="ja-JP" altLang="en-US" sz="1200" b="0" i="0" kern="1200" dirty="0" smtClean="0">
                <a:solidFill>
                  <a:schemeClr val="tx1"/>
                </a:solidFill>
                <a:latin typeface="+mn-lt"/>
                <a:ea typeface="+mn-ea"/>
                <a:cs typeface="+mn-cs"/>
              </a:rPr>
              <a:t>超人的な探索能力を持っている。</a:t>
            </a:r>
          </a:p>
          <a:p>
            <a:pPr fontAlgn="base"/>
            <a:r>
              <a:rPr kumimoji="1" lang="ja-JP" altLang="en-US" sz="1200" b="0" i="0" kern="1200" dirty="0" smtClean="0">
                <a:solidFill>
                  <a:schemeClr val="tx1"/>
                </a:solidFill>
                <a:latin typeface="+mn-lt"/>
                <a:ea typeface="+mn-ea"/>
                <a:cs typeface="+mn-cs"/>
              </a:rPr>
              <a:t>人は忘却する動物だ。だが、ジャヴェルは忘れない。</a:t>
            </a:r>
            <a:br>
              <a:rPr kumimoji="1" lang="ja-JP" altLang="en-US" sz="1200" b="0" i="0" kern="1200" dirty="0" smtClean="0">
                <a:solidFill>
                  <a:schemeClr val="tx1"/>
                </a:solidFill>
                <a:latin typeface="+mn-lt"/>
                <a:ea typeface="+mn-ea"/>
                <a:cs typeface="+mn-cs"/>
              </a:rPr>
            </a:br>
            <a:r>
              <a:rPr kumimoji="1" lang="ja-JP" altLang="en-US" sz="1200" b="0" i="0" kern="1200" dirty="0" smtClean="0">
                <a:solidFill>
                  <a:schemeClr val="tx1"/>
                </a:solidFill>
                <a:latin typeface="+mn-lt"/>
                <a:ea typeface="+mn-ea"/>
                <a:cs typeface="+mn-cs"/>
              </a:rPr>
              <a:t>人は時と場所を越え情報を探索し、二つの一見関係ないものを結びつけるような能力は通常持っていない。それを持っているのは、シャーロック・ホームズとか、一部の超人だ。ジャヴェルもその超人の一人である。</a:t>
            </a:r>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36</a:t>
            </a:fld>
            <a:endParaRPr kumimoji="1" lang="ja-JP"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37</a:t>
            </a:fld>
            <a:endParaRPr kumimoji="1" lang="ja-JP"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38</a:t>
            </a:fld>
            <a:endParaRPr kumimoji="1" lang="ja-JP"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39</a:t>
            </a:fld>
            <a:endParaRPr kumimoji="1" lang="ja-JP"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40</a:t>
            </a:fld>
            <a:endParaRPr kumimoji="1" lang="ja-JP"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a:noFill/>
          <a:ln/>
        </p:spPr>
        <p:txBody>
          <a:bodyPr/>
          <a:lstStyle/>
          <a:p>
            <a:endParaRPr lang="ja-JP" altLang="en-US" smtClean="0">
              <a:latin typeface="Arial" pitchFamily="34" charset="0"/>
              <a:ea typeface="ＭＳ Ｐ明朝" pitchFamily="18"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42</a:t>
            </a:fld>
            <a:endParaRPr kumimoji="1" lang="ja-JP"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43</a:t>
            </a:fld>
            <a:endParaRPr kumimoji="1" lang="ja-JP"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44</a:t>
            </a:fld>
            <a:endParaRPr kumimoji="1" lang="ja-JP"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45</a:t>
            </a:fld>
            <a:endParaRPr kumimoji="1" lang="ja-JP"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46</a:t>
            </a:fld>
            <a:endParaRPr kumimoji="1" lang="ja-JP"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47</a:t>
            </a:fld>
            <a:endParaRPr kumimoji="1" lang="ja-JP"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48</a:t>
            </a:fld>
            <a:endParaRPr kumimoji="1" lang="ja-JP"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49</a:t>
            </a:fld>
            <a:endParaRPr kumimoji="1" lang="ja-JP"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50</a:t>
            </a:fld>
            <a:endParaRPr kumimoji="1" lang="ja-JP"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51</a:t>
            </a:fld>
            <a:endParaRPr kumimoji="1" lang="ja-JP"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52</a:t>
            </a:fld>
            <a:endParaRPr kumimoji="1" lang="ja-JP"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53</a:t>
            </a:fld>
            <a:endParaRPr kumimoji="1" lang="ja-JP"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54</a:t>
            </a:fld>
            <a:endParaRPr kumimoji="1" lang="ja-JP"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55</a:t>
            </a:fld>
            <a:endParaRPr kumimoji="1" lang="ja-JP"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56</a:t>
            </a:fld>
            <a:endParaRPr kumimoji="1" lang="ja-JP"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57</a:t>
            </a:fld>
            <a:endParaRPr kumimoji="1" lang="ja-JP"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94A57E61-BBAF-4EF5-A865-B57BFEAFE47D}" type="slidenum">
              <a:rPr kumimoji="1" lang="ja-JP" altLang="en-US" smtClean="0"/>
              <a:pPr/>
              <a:t>58</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スライド番号プレースホルダ 2"/>
          <p:cNvSpPr>
            <a:spLocks noGrp="1"/>
          </p:cNvSpPr>
          <p:nvPr>
            <p:ph type="sldNum" sz="quarter" idx="10"/>
          </p:nvPr>
        </p:nvSpPr>
        <p:spPr>
          <a:ln/>
        </p:spPr>
        <p:txBody>
          <a:bodyPr/>
          <a:lstStyle>
            <a:lvl1pPr>
              <a:defRPr/>
            </a:lvl1pPr>
          </a:lstStyle>
          <a:p>
            <a:fld id="{D97052F6-D76E-4676-AFC6-754F999D8BFF}" type="slidenum">
              <a:rPr kumimoji="1" lang="ja-JP" altLang="en-US" smtClean="0"/>
              <a:pPr/>
              <a:t>&lt;#&gt;</a:t>
            </a:fld>
            <a:endParaRPr kumimoji="1" lang="ja-JP" alt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スライド番号プレースホルダ 2"/>
          <p:cNvSpPr>
            <a:spLocks noGrp="1"/>
          </p:cNvSpPr>
          <p:nvPr>
            <p:ph type="sldNum" sz="quarter" idx="10"/>
          </p:nvPr>
        </p:nvSpPr>
        <p:spPr>
          <a:ln/>
        </p:spPr>
        <p:txBody>
          <a:bodyPr/>
          <a:lstStyle>
            <a:lvl1pPr>
              <a:defRPr/>
            </a:lvl1pPr>
          </a:lstStyle>
          <a:p>
            <a:fld id="{D97052F6-D76E-4676-AFC6-754F999D8BFF}" type="slidenum">
              <a:rPr kumimoji="1" lang="ja-JP" altLang="en-US" smtClean="0"/>
              <a:pPr/>
              <a:t>&lt;#&gt;</a:t>
            </a:fld>
            <a:endParaRPr kumimoji="1" lang="ja-JP"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スライド番号プレースホルダ 2"/>
          <p:cNvSpPr>
            <a:spLocks noGrp="1"/>
          </p:cNvSpPr>
          <p:nvPr>
            <p:ph type="sldNum" sz="quarter" idx="10"/>
          </p:nvPr>
        </p:nvSpPr>
        <p:spPr>
          <a:ln/>
        </p:spPr>
        <p:txBody>
          <a:bodyPr/>
          <a:lstStyle>
            <a:lvl1pPr>
              <a:defRPr/>
            </a:lvl1pPr>
          </a:lstStyle>
          <a:p>
            <a:fld id="{D97052F6-D76E-4676-AFC6-754F999D8BFF}" type="slidenum">
              <a:rPr kumimoji="1" lang="ja-JP" altLang="en-US" smtClean="0"/>
              <a:pPr/>
              <a:t>&lt;#&gt;</a:t>
            </a:fld>
            <a:endParaRPr kumimoji="1" lang="ja-JP"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211138" y="1000125"/>
            <a:ext cx="4284662" cy="5457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000125"/>
            <a:ext cx="4284663" cy="5457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スライド番号プレースホルダ 2"/>
          <p:cNvSpPr>
            <a:spLocks noGrp="1"/>
          </p:cNvSpPr>
          <p:nvPr>
            <p:ph type="sldNum" sz="quarter" idx="10"/>
          </p:nvPr>
        </p:nvSpPr>
        <p:spPr>
          <a:ln/>
        </p:spPr>
        <p:txBody>
          <a:bodyPr/>
          <a:lstStyle>
            <a:lvl1pPr>
              <a:defRPr/>
            </a:lvl1pPr>
          </a:lstStyle>
          <a:p>
            <a:fld id="{D97052F6-D76E-4676-AFC6-754F999D8BFF}" type="slidenum">
              <a:rPr kumimoji="1" lang="ja-JP" altLang="en-US" smtClean="0"/>
              <a:pPr/>
              <a:t>&lt;#&gt;</a:t>
            </a:fld>
            <a:endParaRPr kumimoji="1" lang="ja-JP"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スライド番号プレースホルダ 2"/>
          <p:cNvSpPr>
            <a:spLocks noGrp="1"/>
          </p:cNvSpPr>
          <p:nvPr>
            <p:ph type="sldNum" sz="quarter" idx="10"/>
          </p:nvPr>
        </p:nvSpPr>
        <p:spPr>
          <a:ln/>
        </p:spPr>
        <p:txBody>
          <a:bodyPr/>
          <a:lstStyle>
            <a:lvl1pPr>
              <a:defRPr/>
            </a:lvl1pPr>
          </a:lstStyle>
          <a:p>
            <a:fld id="{D97052F6-D76E-4676-AFC6-754F999D8BFF}" type="slidenum">
              <a:rPr kumimoji="1" lang="ja-JP" altLang="en-US" smtClean="0"/>
              <a:pPr/>
              <a:t>&lt;#&gt;</a:t>
            </a:fld>
            <a:endParaRPr kumimoji="1" lang="ja-JP"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スライド番号プレースホルダ 2"/>
          <p:cNvSpPr>
            <a:spLocks noGrp="1"/>
          </p:cNvSpPr>
          <p:nvPr>
            <p:ph type="sldNum" sz="quarter" idx="10"/>
          </p:nvPr>
        </p:nvSpPr>
        <p:spPr>
          <a:ln/>
        </p:spPr>
        <p:txBody>
          <a:bodyPr/>
          <a:lstStyle>
            <a:lvl1pPr>
              <a:defRPr/>
            </a:lvl1pPr>
          </a:lstStyle>
          <a:p>
            <a:fld id="{D97052F6-D76E-4676-AFC6-754F999D8BFF}" type="slidenum">
              <a:rPr kumimoji="1" lang="ja-JP" altLang="en-US" smtClean="0"/>
              <a:pPr/>
              <a:t>&lt;#&gt;</a:t>
            </a:fld>
            <a:endParaRPr kumimoji="1" lang="ja-JP"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 2"/>
          <p:cNvSpPr>
            <a:spLocks noGrp="1"/>
          </p:cNvSpPr>
          <p:nvPr>
            <p:ph type="sldNum" sz="quarter" idx="10"/>
          </p:nvPr>
        </p:nvSpPr>
        <p:spPr>
          <a:ln/>
        </p:spPr>
        <p:txBody>
          <a:bodyPr/>
          <a:lstStyle>
            <a:lvl1pPr>
              <a:defRPr/>
            </a:lvl1pPr>
          </a:lstStyle>
          <a:p>
            <a:fld id="{D97052F6-D76E-4676-AFC6-754F999D8BFF}" type="slidenum">
              <a:rPr kumimoji="1" lang="ja-JP" altLang="en-US" smtClean="0"/>
              <a:pPr/>
              <a:t>&lt;#&gt;</a:t>
            </a:fld>
            <a:endParaRPr kumimoji="1" lang="ja-JP"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スライド番号プレースホルダ 2"/>
          <p:cNvSpPr>
            <a:spLocks noGrp="1"/>
          </p:cNvSpPr>
          <p:nvPr>
            <p:ph type="sldNum" sz="quarter" idx="10"/>
          </p:nvPr>
        </p:nvSpPr>
        <p:spPr>
          <a:ln/>
        </p:spPr>
        <p:txBody>
          <a:bodyPr/>
          <a:lstStyle>
            <a:lvl1pPr>
              <a:defRPr/>
            </a:lvl1pPr>
          </a:lstStyle>
          <a:p>
            <a:fld id="{D97052F6-D76E-4676-AFC6-754F999D8BFF}" type="slidenum">
              <a:rPr kumimoji="1" lang="ja-JP" altLang="en-US" smtClean="0"/>
              <a:pPr/>
              <a:t>&lt;#&gt;</a:t>
            </a:fld>
            <a:endParaRPr kumimoji="1" lang="ja-JP"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スライド番号プレースホルダ 2"/>
          <p:cNvSpPr>
            <a:spLocks noGrp="1"/>
          </p:cNvSpPr>
          <p:nvPr>
            <p:ph type="sldNum" sz="quarter" idx="10"/>
          </p:nvPr>
        </p:nvSpPr>
        <p:spPr>
          <a:ln/>
        </p:spPr>
        <p:txBody>
          <a:bodyPr/>
          <a:lstStyle>
            <a:lvl1pPr>
              <a:defRPr/>
            </a:lvl1pPr>
          </a:lstStyle>
          <a:p>
            <a:fld id="{D97052F6-D76E-4676-AFC6-754F999D8BFF}" type="slidenum">
              <a:rPr kumimoji="1" lang="ja-JP" altLang="en-US" smtClean="0"/>
              <a:pPr/>
              <a:t>&lt;#&gt;</a:t>
            </a:fld>
            <a:endParaRPr kumimoji="1" lang="ja-JP"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スライド番号プレースホルダ 2"/>
          <p:cNvSpPr>
            <a:spLocks noGrp="1"/>
          </p:cNvSpPr>
          <p:nvPr>
            <p:ph type="sldNum" sz="quarter" idx="10"/>
          </p:nvPr>
        </p:nvSpPr>
        <p:spPr>
          <a:ln/>
        </p:spPr>
        <p:txBody>
          <a:bodyPr/>
          <a:lstStyle>
            <a:lvl1pPr>
              <a:defRPr/>
            </a:lvl1pPr>
          </a:lstStyle>
          <a:p>
            <a:fld id="{D97052F6-D76E-4676-AFC6-754F999D8BFF}" type="slidenum">
              <a:rPr kumimoji="1" lang="ja-JP" altLang="en-US" smtClean="0"/>
              <a:pPr/>
              <a:t>&lt;#&gt;</a:t>
            </a:fld>
            <a:endParaRPr kumimoji="1" lang="ja-JP"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53225" y="303213"/>
            <a:ext cx="2179638" cy="6154737"/>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11138" y="303213"/>
            <a:ext cx="6389687" cy="6154737"/>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スライド番号プレースホルダ 2"/>
          <p:cNvSpPr>
            <a:spLocks noGrp="1"/>
          </p:cNvSpPr>
          <p:nvPr>
            <p:ph type="sldNum" sz="quarter" idx="10"/>
          </p:nvPr>
        </p:nvSpPr>
        <p:spPr>
          <a:ln/>
        </p:spPr>
        <p:txBody>
          <a:bodyPr/>
          <a:lstStyle>
            <a:lvl1pPr>
              <a:defRPr/>
            </a:lvl1pPr>
          </a:lstStyle>
          <a:p>
            <a:fld id="{D97052F6-D76E-4676-AFC6-754F999D8BFF}" type="slidenum">
              <a:rPr kumimoji="1" lang="ja-JP" altLang="en-US" smtClean="0"/>
              <a:pPr/>
              <a:t>&lt;#&gt;</a:t>
            </a:fld>
            <a:endParaRPr kumimoji="1" lang="ja-JP"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211138" y="1000125"/>
            <a:ext cx="4284662" cy="5457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000125"/>
            <a:ext cx="4284663" cy="5457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53225" y="303213"/>
            <a:ext cx="2179638" cy="6154737"/>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11138" y="303213"/>
            <a:ext cx="6389687" cy="6154737"/>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7"/>
          <p:cNvSpPr txBox="1">
            <a:spLocks noChangeArrowheads="1"/>
          </p:cNvSpPr>
          <p:nvPr/>
        </p:nvSpPr>
        <p:spPr bwMode="auto">
          <a:xfrm>
            <a:off x="251520" y="6696417"/>
            <a:ext cx="5270921" cy="161583"/>
          </a:xfrm>
          <a:prstGeom prst="rect">
            <a:avLst/>
          </a:prstGeom>
          <a:noFill/>
          <a:ln w="9525">
            <a:noFill/>
            <a:miter lim="800000"/>
            <a:headEnd/>
            <a:tailEnd/>
          </a:ln>
          <a:effectLst/>
        </p:spPr>
        <p:txBody>
          <a:bodyPr wrap="square" lIns="0" tIns="0" rIns="0" bIns="0">
            <a:spAutoFit/>
          </a:bodyPr>
          <a:lstStyle/>
          <a:p>
            <a:pPr eaLnBrk="0" hangingPunct="0">
              <a:defRPr/>
            </a:pPr>
            <a:r>
              <a:rPr kumimoji="1" lang="en-US" altLang="ja-JP" sz="1050" kern="1200" dirty="0" smtClean="0">
                <a:solidFill>
                  <a:schemeClr val="tx1"/>
                </a:solidFill>
                <a:latin typeface="+mn-lt"/>
                <a:ea typeface="+mn-ea"/>
                <a:cs typeface="+mn-cs"/>
              </a:rPr>
              <a:t>© 2010 by Nat </a:t>
            </a:r>
            <a:r>
              <a:rPr kumimoji="1" lang="en-US" altLang="ja-JP" sz="1050" kern="1200" dirty="0" err="1" smtClean="0">
                <a:solidFill>
                  <a:schemeClr val="tx1"/>
                </a:solidFill>
                <a:latin typeface="+mn-lt"/>
                <a:ea typeface="+mn-ea"/>
                <a:cs typeface="+mn-cs"/>
              </a:rPr>
              <a:t>Sakimura</a:t>
            </a:r>
            <a:r>
              <a:rPr kumimoji="1" lang="en-US" altLang="ja-JP" sz="1050" kern="1200" dirty="0" smtClean="0">
                <a:solidFill>
                  <a:schemeClr val="tx1"/>
                </a:solidFill>
                <a:latin typeface="+mn-lt"/>
                <a:ea typeface="+mn-ea"/>
                <a:cs typeface="+mn-cs"/>
              </a:rPr>
              <a:t>. </a:t>
            </a:r>
            <a:endParaRPr kumimoji="0" lang="en-US" altLang="ja-JP" sz="1050" dirty="0">
              <a:solidFill>
                <a:srgbClr val="404040"/>
              </a:solidFill>
              <a:latin typeface="HGP創英角ｺﾞｼｯｸUB" pitchFamily="50" charset="-128"/>
              <a:ea typeface="HGP創英角ｺﾞｼｯｸUB" pitchFamily="50" charset="-128"/>
            </a:endParaRPr>
          </a:p>
        </p:txBody>
      </p:sp>
      <p:sp>
        <p:nvSpPr>
          <p:cNvPr id="12" name="Line 9"/>
          <p:cNvSpPr>
            <a:spLocks noChangeShapeType="1"/>
          </p:cNvSpPr>
          <p:nvPr/>
        </p:nvSpPr>
        <p:spPr bwMode="auto">
          <a:xfrm>
            <a:off x="211138" y="893763"/>
            <a:ext cx="8713787" cy="0"/>
          </a:xfrm>
          <a:prstGeom prst="line">
            <a:avLst/>
          </a:prstGeom>
          <a:noFill/>
          <a:ln w="6350">
            <a:solidFill>
              <a:srgbClr val="FF6600"/>
            </a:solidFill>
            <a:prstDash val="dash"/>
            <a:round/>
            <a:headEnd/>
            <a:tailEnd/>
          </a:ln>
          <a:effectLst/>
        </p:spPr>
        <p:txBody>
          <a:bodyPr lIns="91429" tIns="45715" rIns="91429" bIns="45715"/>
          <a:lstStyle/>
          <a:p>
            <a:pPr>
              <a:defRPr/>
            </a:pPr>
            <a:endParaRPr lang="ja-JP" altLang="en-US"/>
          </a:p>
        </p:txBody>
      </p:sp>
      <p:sp>
        <p:nvSpPr>
          <p:cNvPr id="1030" name="Rectangle 2"/>
          <p:cNvSpPr>
            <a:spLocks noGrp="1" noChangeArrowheads="1"/>
          </p:cNvSpPr>
          <p:nvPr>
            <p:ph type="title"/>
          </p:nvPr>
        </p:nvSpPr>
        <p:spPr bwMode="auto">
          <a:xfrm>
            <a:off x="211138" y="303213"/>
            <a:ext cx="8721725" cy="557212"/>
          </a:xfrm>
          <a:prstGeom prst="rect">
            <a:avLst/>
          </a:prstGeom>
          <a:noFill/>
          <a:ln w="9525">
            <a:noFill/>
            <a:miter lim="800000"/>
            <a:headEnd/>
            <a:tailEnd/>
          </a:ln>
        </p:spPr>
        <p:txBody>
          <a:bodyPr vert="horz" wrap="square" lIns="0" tIns="0" rIns="0" bIns="43191" numCol="1" anchor="b" anchorCtr="0" compatLnSpc="1">
            <a:prstTxWarp prst="textNoShape">
              <a:avLst/>
            </a:prstTxWarp>
          </a:bodyPr>
          <a:lstStyle/>
          <a:p>
            <a:pPr lvl="0"/>
            <a:r>
              <a:rPr lang="ja-JP" altLang="en-US" smtClean="0"/>
              <a:t>マスタ タイトルの書式設定</a:t>
            </a:r>
          </a:p>
        </p:txBody>
      </p:sp>
      <p:sp>
        <p:nvSpPr>
          <p:cNvPr id="1031" name="Rectangle 3"/>
          <p:cNvSpPr>
            <a:spLocks noGrp="1" noChangeArrowheads="1"/>
          </p:cNvSpPr>
          <p:nvPr>
            <p:ph type="body" idx="1"/>
          </p:nvPr>
        </p:nvSpPr>
        <p:spPr bwMode="auto">
          <a:xfrm>
            <a:off x="211138" y="1000125"/>
            <a:ext cx="8721725" cy="5457825"/>
          </a:xfrm>
          <a:prstGeom prst="rect">
            <a:avLst/>
          </a:prstGeom>
          <a:noFill/>
          <a:ln w="9525">
            <a:noFill/>
            <a:miter lim="800000"/>
            <a:headEnd/>
            <a:tailEnd/>
          </a:ln>
        </p:spPr>
        <p:txBody>
          <a:bodyPr vert="horz" wrap="square" lIns="88423" tIns="43191" rIns="88423" bIns="43191"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8" name="スライド番号プレースホルダ 2"/>
          <p:cNvSpPr>
            <a:spLocks noGrp="1"/>
          </p:cNvSpPr>
          <p:nvPr>
            <p:ph type="sldNum" sz="quarter" idx="4"/>
          </p:nvPr>
        </p:nvSpPr>
        <p:spPr bwMode="auto">
          <a:xfrm>
            <a:off x="8323263" y="6572250"/>
            <a:ext cx="609600" cy="228600"/>
          </a:xfrm>
          <a:prstGeom prst="rect">
            <a:avLst/>
          </a:prstGeom>
          <a:ln>
            <a:miter lim="800000"/>
            <a:headEnd/>
            <a:tailEnd/>
          </a:ln>
        </p:spPr>
        <p:txBody>
          <a:bodyPr vert="horz" wrap="square" lIns="0" tIns="0" rIns="0" bIns="0" numCol="1" anchor="ctr" anchorCtr="0" compatLnSpc="1">
            <a:prstTxWarp prst="textNoShape">
              <a:avLst/>
            </a:prstTxWarp>
          </a:bodyPr>
          <a:lstStyle>
            <a:lvl1pPr algn="r">
              <a:defRPr sz="1200" b="1">
                <a:latin typeface="Arial" pitchFamily="34" charset="0"/>
                <a:ea typeface="ＭＳ Ｐゴシック" charset="-128"/>
              </a:defRPr>
            </a:lvl1pPr>
          </a:lstStyle>
          <a:p>
            <a:fld id="{D97052F6-D76E-4676-AFC6-754F999D8BFF}" type="slidenum">
              <a:rPr kumimoji="1" lang="ja-JP" altLang="en-US" smtClean="0"/>
              <a:pPr/>
              <a:t>&lt;#&gt;</a:t>
            </a:fld>
            <a:endParaRPr kumimoji="1" lang="ja-JP" altLang="en-US"/>
          </a:p>
        </p:txBody>
      </p:sp>
      <p:pic>
        <p:nvPicPr>
          <p:cNvPr id="9" name="図 8"/>
          <p:cNvPicPr/>
          <p:nvPr userDrawn="1"/>
        </p:nvPicPr>
        <p:blipFill>
          <a:blip r:embed="rId13" cstate="print"/>
          <a:srcRect/>
          <a:stretch>
            <a:fillRect/>
          </a:stretch>
        </p:blipFill>
        <p:spPr bwMode="auto">
          <a:xfrm>
            <a:off x="1763688" y="6656705"/>
            <a:ext cx="573405" cy="20129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txStyles>
    <p:titleStyle>
      <a:lvl1pPr algn="l" defTabSz="862013" rtl="0" eaLnBrk="1" fontAlgn="base" hangingPunct="1">
        <a:spcBef>
          <a:spcPct val="0"/>
        </a:spcBef>
        <a:spcAft>
          <a:spcPct val="0"/>
        </a:spcAft>
        <a:defRPr kumimoji="1" sz="2400">
          <a:solidFill>
            <a:schemeClr val="tx1"/>
          </a:solidFill>
          <a:latin typeface="+mj-lt"/>
          <a:ea typeface="+mj-ea"/>
          <a:cs typeface="+mj-cs"/>
        </a:defRPr>
      </a:lvl1pPr>
      <a:lvl2pPr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2pPr>
      <a:lvl3pPr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3pPr>
      <a:lvl4pPr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4pPr>
      <a:lvl5pPr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5pPr>
      <a:lvl6pPr marL="457200"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6pPr>
      <a:lvl7pPr marL="914400"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7pPr>
      <a:lvl8pPr marL="1371600"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8pPr>
      <a:lvl9pPr marL="1828800"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9pPr>
    </p:titleStyle>
    <p:bodyStyle>
      <a:lvl1pPr marL="185738" indent="-185738" algn="l" defTabSz="862013" rtl="0" eaLnBrk="1" fontAlgn="base" hangingPunct="1">
        <a:spcBef>
          <a:spcPct val="30000"/>
        </a:spcBef>
        <a:spcAft>
          <a:spcPct val="0"/>
        </a:spcAft>
        <a:buClr>
          <a:schemeClr val="bg2"/>
        </a:buClr>
        <a:buFont typeface="Wingdings" pitchFamily="2" charset="2"/>
        <a:buChar char="n"/>
        <a:defRPr kumimoji="1" sz="2800">
          <a:solidFill>
            <a:schemeClr val="tx1"/>
          </a:solidFill>
          <a:latin typeface="+mn-lt"/>
          <a:ea typeface="+mn-ea"/>
          <a:cs typeface="+mn-cs"/>
        </a:defRPr>
      </a:lvl1pPr>
      <a:lvl2pPr marL="563563" indent="-185738" algn="l" defTabSz="862013" rtl="0" eaLnBrk="1" fontAlgn="base" hangingPunct="1">
        <a:spcBef>
          <a:spcPct val="30000"/>
        </a:spcBef>
        <a:spcAft>
          <a:spcPct val="0"/>
        </a:spcAft>
        <a:buClr>
          <a:schemeClr val="bg2"/>
        </a:buClr>
        <a:buFont typeface="Wingdings" pitchFamily="2" charset="2"/>
        <a:buChar char="l"/>
        <a:defRPr kumimoji="1" sz="2400">
          <a:solidFill>
            <a:schemeClr val="tx1"/>
          </a:solidFill>
          <a:latin typeface="+mn-lt"/>
          <a:ea typeface="+mn-ea"/>
        </a:defRPr>
      </a:lvl2pPr>
      <a:lvl3pPr marL="950913" indent="-195263" algn="l" defTabSz="862013" rtl="0" eaLnBrk="1" fontAlgn="base" hangingPunct="1">
        <a:spcBef>
          <a:spcPct val="20000"/>
        </a:spcBef>
        <a:spcAft>
          <a:spcPct val="0"/>
        </a:spcAft>
        <a:buClr>
          <a:schemeClr val="tx1"/>
        </a:buClr>
        <a:buChar char="▪"/>
        <a:defRPr kumimoji="1" sz="2000">
          <a:solidFill>
            <a:schemeClr val="tx1"/>
          </a:solidFill>
          <a:latin typeface="+mn-lt"/>
          <a:ea typeface="+mn-ea"/>
        </a:defRPr>
      </a:lvl3pPr>
      <a:lvl4pPr marL="1333500" indent="-190500" algn="l" defTabSz="862013" rtl="0" eaLnBrk="1" fontAlgn="base" hangingPunct="1">
        <a:spcBef>
          <a:spcPct val="15000"/>
        </a:spcBef>
        <a:spcAft>
          <a:spcPct val="0"/>
        </a:spcAft>
        <a:buClr>
          <a:schemeClr val="tx1"/>
        </a:buClr>
        <a:buChar char="▪"/>
        <a:defRPr kumimoji="1">
          <a:solidFill>
            <a:schemeClr val="tx1"/>
          </a:solidFill>
          <a:latin typeface="+mn-lt"/>
          <a:ea typeface="+mn-ea"/>
        </a:defRPr>
      </a:lvl4pPr>
      <a:lvl5pPr marL="1716088" indent="-190500" algn="l" defTabSz="862013" rtl="0" eaLnBrk="1" fontAlgn="base" hangingPunct="1">
        <a:spcBef>
          <a:spcPct val="10000"/>
        </a:spcBef>
        <a:spcAft>
          <a:spcPct val="0"/>
        </a:spcAft>
        <a:buClr>
          <a:schemeClr val="tx1"/>
        </a:buClr>
        <a:buChar char="▪"/>
        <a:defRPr kumimoji="1" sz="1600">
          <a:solidFill>
            <a:schemeClr val="tx1"/>
          </a:solidFill>
          <a:latin typeface="+mn-lt"/>
          <a:ea typeface="+mn-ea"/>
        </a:defRPr>
      </a:lvl5pPr>
      <a:lvl6pPr marL="2173288" indent="-190500" algn="l" defTabSz="862013" rtl="0" eaLnBrk="1" fontAlgn="base" hangingPunct="1">
        <a:spcBef>
          <a:spcPct val="10000"/>
        </a:spcBef>
        <a:spcAft>
          <a:spcPct val="0"/>
        </a:spcAft>
        <a:buClr>
          <a:schemeClr val="tx1"/>
        </a:buClr>
        <a:buChar char="▪"/>
        <a:defRPr kumimoji="1" sz="1600">
          <a:solidFill>
            <a:schemeClr val="tx1"/>
          </a:solidFill>
          <a:latin typeface="+mn-lt"/>
          <a:ea typeface="+mn-ea"/>
        </a:defRPr>
      </a:lvl6pPr>
      <a:lvl7pPr marL="2630488" indent="-190500" algn="l" defTabSz="862013" rtl="0" eaLnBrk="1" fontAlgn="base" hangingPunct="1">
        <a:spcBef>
          <a:spcPct val="10000"/>
        </a:spcBef>
        <a:spcAft>
          <a:spcPct val="0"/>
        </a:spcAft>
        <a:buClr>
          <a:schemeClr val="tx1"/>
        </a:buClr>
        <a:buChar char="▪"/>
        <a:defRPr kumimoji="1" sz="1600">
          <a:solidFill>
            <a:schemeClr val="tx1"/>
          </a:solidFill>
          <a:latin typeface="+mn-lt"/>
          <a:ea typeface="+mn-ea"/>
        </a:defRPr>
      </a:lvl7pPr>
      <a:lvl8pPr marL="3087688" indent="-190500" algn="l" defTabSz="862013" rtl="0" eaLnBrk="1" fontAlgn="base" hangingPunct="1">
        <a:spcBef>
          <a:spcPct val="10000"/>
        </a:spcBef>
        <a:spcAft>
          <a:spcPct val="0"/>
        </a:spcAft>
        <a:buClr>
          <a:schemeClr val="tx1"/>
        </a:buClr>
        <a:buChar char="▪"/>
        <a:defRPr kumimoji="1" sz="1600">
          <a:solidFill>
            <a:schemeClr val="tx1"/>
          </a:solidFill>
          <a:latin typeface="+mn-lt"/>
          <a:ea typeface="+mn-ea"/>
        </a:defRPr>
      </a:lvl8pPr>
      <a:lvl9pPr marL="3544888" indent="-190500" algn="l" defTabSz="862013" rtl="0" eaLnBrk="1" fontAlgn="base" hangingPunct="1">
        <a:spcBef>
          <a:spcPct val="10000"/>
        </a:spcBef>
        <a:spcAft>
          <a:spcPct val="0"/>
        </a:spcAft>
        <a:buClr>
          <a:schemeClr val="tx1"/>
        </a:buClr>
        <a:buChar char="▪"/>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Line 1027"/>
          <p:cNvSpPr>
            <a:spLocks noChangeShapeType="1"/>
          </p:cNvSpPr>
          <p:nvPr/>
        </p:nvSpPr>
        <p:spPr bwMode="auto">
          <a:xfrm>
            <a:off x="5230813" y="4643438"/>
            <a:ext cx="3890962" cy="0"/>
          </a:xfrm>
          <a:prstGeom prst="line">
            <a:avLst/>
          </a:prstGeom>
          <a:noFill/>
          <a:ln w="6350">
            <a:solidFill>
              <a:srgbClr val="FF6600"/>
            </a:solidFill>
            <a:prstDash val="dash"/>
            <a:round/>
            <a:headEnd/>
            <a:tailEnd/>
          </a:ln>
          <a:effectLst/>
        </p:spPr>
        <p:txBody>
          <a:bodyPr lIns="91429" tIns="45715" rIns="91429" bIns="45715"/>
          <a:lstStyle/>
          <a:p>
            <a:pPr>
              <a:defRPr/>
            </a:pPr>
            <a:endParaRPr lang="ja-JP" altLang="en-US">
              <a:solidFill>
                <a:srgbClr val="000000"/>
              </a:solidFill>
            </a:endParaRPr>
          </a:p>
        </p:txBody>
      </p:sp>
      <p:grpSp>
        <p:nvGrpSpPr>
          <p:cNvPr id="2" name="Group 9"/>
          <p:cNvGrpSpPr>
            <a:grpSpLocks/>
          </p:cNvGrpSpPr>
          <p:nvPr/>
        </p:nvGrpSpPr>
        <p:grpSpPr bwMode="auto">
          <a:xfrm>
            <a:off x="6681788" y="5857875"/>
            <a:ext cx="2374900" cy="908050"/>
            <a:chOff x="884" y="1071"/>
            <a:chExt cx="2314" cy="817"/>
          </a:xfrm>
        </p:grpSpPr>
        <p:pic>
          <p:nvPicPr>
            <p:cNvPr id="2054" name="Picture 7" descr="正式ロゴ_081006"/>
            <p:cNvPicPr>
              <a:picLocks noChangeAspect="1" noChangeArrowheads="1"/>
            </p:cNvPicPr>
            <p:nvPr/>
          </p:nvPicPr>
          <p:blipFill>
            <a:blip r:embed="rId13" cstate="print"/>
            <a:srcRect/>
            <a:stretch>
              <a:fillRect/>
            </a:stretch>
          </p:blipFill>
          <p:spPr bwMode="auto">
            <a:xfrm>
              <a:off x="884" y="1071"/>
              <a:ext cx="2272" cy="795"/>
            </a:xfrm>
            <a:prstGeom prst="rect">
              <a:avLst/>
            </a:prstGeom>
            <a:noFill/>
            <a:ln w="9525">
              <a:noFill/>
              <a:miter lim="800000"/>
              <a:headEnd/>
              <a:tailEnd/>
            </a:ln>
          </p:spPr>
        </p:pic>
        <p:sp>
          <p:nvSpPr>
            <p:cNvPr id="14" name="Rectangle 8"/>
            <p:cNvSpPr>
              <a:spLocks noChangeArrowheads="1"/>
            </p:cNvSpPr>
            <p:nvPr/>
          </p:nvSpPr>
          <p:spPr bwMode="auto">
            <a:xfrm>
              <a:off x="2630" y="1677"/>
              <a:ext cx="568" cy="211"/>
            </a:xfrm>
            <a:prstGeom prst="rect">
              <a:avLst/>
            </a:prstGeom>
            <a:solidFill>
              <a:schemeClr val="bg1"/>
            </a:solidFill>
            <a:ln w="9525">
              <a:noFill/>
              <a:miter lim="800000"/>
              <a:headEnd/>
              <a:tailEnd/>
            </a:ln>
            <a:effectLst/>
          </p:spPr>
          <p:txBody>
            <a:bodyPr wrap="none" anchor="ctr"/>
            <a:lstStyle/>
            <a:p>
              <a:pPr>
                <a:defRPr/>
              </a:pPr>
              <a:endParaRPr lang="ja-JP" altLang="en-US">
                <a:solidFill>
                  <a:srgbClr val="000000"/>
                </a:solidFill>
              </a:endParaRPr>
            </a:p>
          </p:txBody>
        </p:sp>
      </p:grpSp>
      <p:sp>
        <p:nvSpPr>
          <p:cNvPr id="2052" name="Rectangle 2"/>
          <p:cNvSpPr>
            <a:spLocks noGrp="1" noChangeArrowheads="1"/>
          </p:cNvSpPr>
          <p:nvPr>
            <p:ph type="title"/>
          </p:nvPr>
        </p:nvSpPr>
        <p:spPr bwMode="auto">
          <a:xfrm>
            <a:off x="211138" y="303213"/>
            <a:ext cx="8721725" cy="557212"/>
          </a:xfrm>
          <a:prstGeom prst="rect">
            <a:avLst/>
          </a:prstGeom>
          <a:noFill/>
          <a:ln w="9525">
            <a:noFill/>
            <a:miter lim="800000"/>
            <a:headEnd/>
            <a:tailEnd/>
          </a:ln>
        </p:spPr>
        <p:txBody>
          <a:bodyPr vert="horz" wrap="square" lIns="0" tIns="0" rIns="0" bIns="43191" numCol="1" anchor="b" anchorCtr="0" compatLnSpc="1">
            <a:prstTxWarp prst="textNoShape">
              <a:avLst/>
            </a:prstTxWarp>
          </a:bodyPr>
          <a:lstStyle/>
          <a:p>
            <a:pPr lvl="0"/>
            <a:r>
              <a:rPr lang="ja-JP" altLang="en-US" smtClean="0"/>
              <a:t>マスタ タイトルの書式設定</a:t>
            </a:r>
          </a:p>
        </p:txBody>
      </p:sp>
      <p:sp>
        <p:nvSpPr>
          <p:cNvPr id="2053" name="Rectangle 3"/>
          <p:cNvSpPr>
            <a:spLocks noGrp="1" noChangeArrowheads="1"/>
          </p:cNvSpPr>
          <p:nvPr>
            <p:ph type="body" idx="1"/>
          </p:nvPr>
        </p:nvSpPr>
        <p:spPr bwMode="auto">
          <a:xfrm>
            <a:off x="211138" y="1000125"/>
            <a:ext cx="8721725" cy="5457825"/>
          </a:xfrm>
          <a:prstGeom prst="rect">
            <a:avLst/>
          </a:prstGeom>
          <a:noFill/>
          <a:ln w="9525">
            <a:noFill/>
            <a:miter lim="800000"/>
            <a:headEnd/>
            <a:tailEnd/>
          </a:ln>
        </p:spPr>
        <p:txBody>
          <a:bodyPr vert="horz" wrap="square" lIns="88423" tIns="43191" rIns="88423" bIns="43191"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hf hdr="0" ftr="0" dt="0"/>
  <p:txStyles>
    <p:titleStyle>
      <a:lvl1pPr algn="l" defTabSz="862013" rtl="0" eaLnBrk="1" fontAlgn="base" hangingPunct="1">
        <a:spcBef>
          <a:spcPct val="0"/>
        </a:spcBef>
        <a:spcAft>
          <a:spcPct val="0"/>
        </a:spcAft>
        <a:defRPr kumimoji="1" sz="2400">
          <a:solidFill>
            <a:schemeClr val="tx1"/>
          </a:solidFill>
          <a:latin typeface="+mj-lt"/>
          <a:ea typeface="+mj-ea"/>
          <a:cs typeface="+mj-cs"/>
        </a:defRPr>
      </a:lvl1pPr>
      <a:lvl2pPr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2pPr>
      <a:lvl3pPr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3pPr>
      <a:lvl4pPr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4pPr>
      <a:lvl5pPr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5pPr>
      <a:lvl6pPr marL="457200"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6pPr>
      <a:lvl7pPr marL="914400"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7pPr>
      <a:lvl8pPr marL="1371600"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8pPr>
      <a:lvl9pPr marL="1828800" algn="l" defTabSz="862013" rtl="0" eaLnBrk="1" fontAlgn="base" hangingPunct="1">
        <a:spcBef>
          <a:spcPct val="0"/>
        </a:spcBef>
        <a:spcAft>
          <a:spcPct val="0"/>
        </a:spcAft>
        <a:defRPr kumimoji="1" sz="2400">
          <a:solidFill>
            <a:schemeClr val="tx1"/>
          </a:solidFill>
          <a:latin typeface="HGP創英角ｺﾞｼｯｸUB" pitchFamily="50" charset="-128"/>
          <a:ea typeface="HGP創英角ｺﾞｼｯｸUB" pitchFamily="50" charset="-128"/>
        </a:defRPr>
      </a:lvl9pPr>
    </p:titleStyle>
    <p:bodyStyle>
      <a:lvl1pPr marL="185738" indent="-185738" algn="l" defTabSz="862013" rtl="0" eaLnBrk="1" fontAlgn="base" hangingPunct="1">
        <a:spcBef>
          <a:spcPct val="30000"/>
        </a:spcBef>
        <a:spcAft>
          <a:spcPct val="0"/>
        </a:spcAft>
        <a:buClr>
          <a:schemeClr val="bg2"/>
        </a:buClr>
        <a:buFont typeface="Wingdings" pitchFamily="2" charset="2"/>
        <a:buChar char="n"/>
        <a:defRPr kumimoji="1" sz="2800">
          <a:solidFill>
            <a:schemeClr val="tx1"/>
          </a:solidFill>
          <a:latin typeface="+mn-lt"/>
          <a:ea typeface="+mn-ea"/>
          <a:cs typeface="+mn-cs"/>
        </a:defRPr>
      </a:lvl1pPr>
      <a:lvl2pPr marL="563563" indent="-185738" algn="l" defTabSz="862013" rtl="0" eaLnBrk="1" fontAlgn="base" hangingPunct="1">
        <a:spcBef>
          <a:spcPct val="30000"/>
        </a:spcBef>
        <a:spcAft>
          <a:spcPct val="0"/>
        </a:spcAft>
        <a:buClr>
          <a:schemeClr val="bg2"/>
        </a:buClr>
        <a:buFont typeface="Wingdings" pitchFamily="2" charset="2"/>
        <a:buChar char="l"/>
        <a:defRPr kumimoji="1" sz="2400">
          <a:solidFill>
            <a:schemeClr val="tx1"/>
          </a:solidFill>
          <a:latin typeface="+mn-lt"/>
          <a:ea typeface="+mn-ea"/>
        </a:defRPr>
      </a:lvl2pPr>
      <a:lvl3pPr marL="950913" indent="-195263" algn="l" defTabSz="862013" rtl="0" eaLnBrk="1" fontAlgn="base" hangingPunct="1">
        <a:spcBef>
          <a:spcPct val="20000"/>
        </a:spcBef>
        <a:spcAft>
          <a:spcPct val="0"/>
        </a:spcAft>
        <a:buClr>
          <a:schemeClr val="tx1"/>
        </a:buClr>
        <a:buChar char="▪"/>
        <a:defRPr kumimoji="1" sz="2000">
          <a:solidFill>
            <a:schemeClr val="tx1"/>
          </a:solidFill>
          <a:latin typeface="+mn-lt"/>
          <a:ea typeface="+mn-ea"/>
        </a:defRPr>
      </a:lvl3pPr>
      <a:lvl4pPr marL="1333500" indent="-190500" algn="l" defTabSz="862013" rtl="0" eaLnBrk="1" fontAlgn="base" hangingPunct="1">
        <a:spcBef>
          <a:spcPct val="15000"/>
        </a:spcBef>
        <a:spcAft>
          <a:spcPct val="0"/>
        </a:spcAft>
        <a:buClr>
          <a:schemeClr val="tx1"/>
        </a:buClr>
        <a:buChar char="▪"/>
        <a:defRPr kumimoji="1">
          <a:solidFill>
            <a:schemeClr val="tx1"/>
          </a:solidFill>
          <a:latin typeface="+mn-lt"/>
          <a:ea typeface="+mn-ea"/>
        </a:defRPr>
      </a:lvl4pPr>
      <a:lvl5pPr marL="1716088" indent="-190500" algn="l" defTabSz="862013" rtl="0" eaLnBrk="1" fontAlgn="base" hangingPunct="1">
        <a:spcBef>
          <a:spcPct val="10000"/>
        </a:spcBef>
        <a:spcAft>
          <a:spcPct val="0"/>
        </a:spcAft>
        <a:buClr>
          <a:schemeClr val="tx1"/>
        </a:buClr>
        <a:buChar char="▪"/>
        <a:defRPr kumimoji="1" sz="1600">
          <a:solidFill>
            <a:schemeClr val="tx1"/>
          </a:solidFill>
          <a:latin typeface="+mn-lt"/>
          <a:ea typeface="+mn-ea"/>
        </a:defRPr>
      </a:lvl5pPr>
      <a:lvl6pPr marL="2173288" indent="-190500" algn="l" defTabSz="862013" rtl="0" eaLnBrk="1" fontAlgn="base" hangingPunct="1">
        <a:spcBef>
          <a:spcPct val="10000"/>
        </a:spcBef>
        <a:spcAft>
          <a:spcPct val="0"/>
        </a:spcAft>
        <a:buClr>
          <a:schemeClr val="tx1"/>
        </a:buClr>
        <a:buChar char="▪"/>
        <a:defRPr kumimoji="1" sz="1600">
          <a:solidFill>
            <a:schemeClr val="tx1"/>
          </a:solidFill>
          <a:latin typeface="+mn-lt"/>
          <a:ea typeface="+mn-ea"/>
        </a:defRPr>
      </a:lvl6pPr>
      <a:lvl7pPr marL="2630488" indent="-190500" algn="l" defTabSz="862013" rtl="0" eaLnBrk="1" fontAlgn="base" hangingPunct="1">
        <a:spcBef>
          <a:spcPct val="10000"/>
        </a:spcBef>
        <a:spcAft>
          <a:spcPct val="0"/>
        </a:spcAft>
        <a:buClr>
          <a:schemeClr val="tx1"/>
        </a:buClr>
        <a:buChar char="▪"/>
        <a:defRPr kumimoji="1" sz="1600">
          <a:solidFill>
            <a:schemeClr val="tx1"/>
          </a:solidFill>
          <a:latin typeface="+mn-lt"/>
          <a:ea typeface="+mn-ea"/>
        </a:defRPr>
      </a:lvl7pPr>
      <a:lvl8pPr marL="3087688" indent="-190500" algn="l" defTabSz="862013" rtl="0" eaLnBrk="1" fontAlgn="base" hangingPunct="1">
        <a:spcBef>
          <a:spcPct val="10000"/>
        </a:spcBef>
        <a:spcAft>
          <a:spcPct val="0"/>
        </a:spcAft>
        <a:buClr>
          <a:schemeClr val="tx1"/>
        </a:buClr>
        <a:buChar char="▪"/>
        <a:defRPr kumimoji="1" sz="1600">
          <a:solidFill>
            <a:schemeClr val="tx1"/>
          </a:solidFill>
          <a:latin typeface="+mn-lt"/>
          <a:ea typeface="+mn-ea"/>
        </a:defRPr>
      </a:lvl8pPr>
      <a:lvl9pPr marL="3544888" indent="-190500" algn="l" defTabSz="862013" rtl="0" eaLnBrk="1" fontAlgn="base" hangingPunct="1">
        <a:spcBef>
          <a:spcPct val="10000"/>
        </a:spcBef>
        <a:spcAft>
          <a:spcPct val="0"/>
        </a:spcAft>
        <a:buClr>
          <a:schemeClr val="tx1"/>
        </a:buClr>
        <a:buChar char="▪"/>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gif"/><Relationship Id="rId3" Type="http://schemas.openxmlformats.org/officeDocument/2006/relationships/image" Target="../media/image3.jpeg"/><Relationship Id="rId7" Type="http://schemas.openxmlformats.org/officeDocument/2006/relationships/image" Target="../media/image7.gif"/><Relationship Id="rId12"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6.gif"/><Relationship Id="rId11" Type="http://schemas.openxmlformats.org/officeDocument/2006/relationships/image" Target="../media/image11.jpeg"/><Relationship Id="rId5" Type="http://schemas.openxmlformats.org/officeDocument/2006/relationships/image" Target="../media/image5.gif"/><Relationship Id="rId10" Type="http://schemas.openxmlformats.org/officeDocument/2006/relationships/image" Target="../media/image10.jpe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1.wmf"/><Relationship Id="rId5" Type="http://schemas.openxmlformats.org/officeDocument/2006/relationships/image" Target="../media/image20.wmf"/><Relationship Id="rId4" Type="http://schemas.openxmlformats.org/officeDocument/2006/relationships/image" Target="../media/image19.wmf"/></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28.wmf"/><Relationship Id="rId7" Type="http://schemas.openxmlformats.org/officeDocument/2006/relationships/image" Target="../media/image32.wmf"/><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slides/_rels/slide26.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28.wmf"/><Relationship Id="rId7" Type="http://schemas.openxmlformats.org/officeDocument/2006/relationships/image" Target="../media/image32.wm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slides/_rels/slide27.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8.wmf"/><Relationship Id="rId5" Type="http://schemas.openxmlformats.org/officeDocument/2006/relationships/image" Target="../media/image36.jpeg"/><Relationship Id="rId4" Type="http://schemas.openxmlformats.org/officeDocument/2006/relationships/image" Target="../media/image34.wmf"/></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sakimura.org/2010/12/686/"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4.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6.xml.rels><?xml version="1.0" encoding="UTF-8" standalone="yes"?>
<Relationships xmlns="http://schemas.openxmlformats.org/package/2006/relationships"><Relationship Id="rId8" Type="http://schemas.openxmlformats.org/officeDocument/2006/relationships/image" Target="../media/image39.wmf"/><Relationship Id="rId13" Type="http://schemas.microsoft.com/office/2007/relationships/diagramDrawing" Target="../diagrams/drawing15.xml"/><Relationship Id="rId3" Type="http://schemas.openxmlformats.org/officeDocument/2006/relationships/diagramData" Target="../diagrams/data14.xml"/><Relationship Id="rId7" Type="http://schemas.microsoft.com/office/2007/relationships/diagramDrawing" Target="../diagrams/drawing14.xml"/><Relationship Id="rId12" Type="http://schemas.openxmlformats.org/officeDocument/2006/relationships/diagramColors" Target="../diagrams/colors15.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14.xml"/><Relationship Id="rId11" Type="http://schemas.openxmlformats.org/officeDocument/2006/relationships/diagramQuickStyle" Target="../diagrams/quickStyle15.xml"/><Relationship Id="rId5" Type="http://schemas.openxmlformats.org/officeDocument/2006/relationships/diagramQuickStyle" Target="../diagrams/quickStyle14.xml"/><Relationship Id="rId10" Type="http://schemas.openxmlformats.org/officeDocument/2006/relationships/diagramLayout" Target="../diagrams/layout15.xml"/><Relationship Id="rId4" Type="http://schemas.openxmlformats.org/officeDocument/2006/relationships/diagramLayout" Target="../diagrams/layout14.xml"/><Relationship Id="rId9" Type="http://schemas.openxmlformats.org/officeDocument/2006/relationships/diagramData" Target="../diagrams/data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3.emf"/><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15.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6.xml"/><Relationship Id="rId5" Type="http://schemas.openxmlformats.org/officeDocument/2006/relationships/image" Target="../media/image46.wmf"/><Relationship Id="rId4" Type="http://schemas.openxmlformats.org/officeDocument/2006/relationships/image" Target="../media/image45.wmf"/></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20.wmf"/></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20.wmf"/></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image" Target="../media/image44.png"/><Relationship Id="rId7" Type="http://schemas.openxmlformats.org/officeDocument/2006/relationships/image" Target="../media/image54.wmf"/><Relationship Id="rId2" Type="http://schemas.openxmlformats.org/officeDocument/2006/relationships/notesSlide" Target="../notesSlides/notesSlide54.xml"/><Relationship Id="rId1" Type="http://schemas.openxmlformats.org/officeDocument/2006/relationships/slideLayout" Target="../slideLayouts/slideLayout6.xml"/><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20.wmf"/></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6.xml"/><Relationship Id="rId1" Type="http://schemas.openxmlformats.org/officeDocument/2006/relationships/slideLayout" Target="../slideLayouts/slideLayout6.xml"/><Relationship Id="rId5" Type="http://schemas.openxmlformats.org/officeDocument/2006/relationships/image" Target="../media/image46.wmf"/><Relationship Id="rId4" Type="http://schemas.openxmlformats.org/officeDocument/2006/relationships/image" Target="../media/image20.wmf"/></Relationships>
</file>

<file path=ppt/slides/_rels/slide57.xml.rels><?xml version="1.0" encoding="UTF-8" standalone="yes"?>
<Relationships xmlns="http://schemas.openxmlformats.org/package/2006/relationships"><Relationship Id="rId3" Type="http://schemas.openxmlformats.org/officeDocument/2006/relationships/hyperlink" Target="http://www.burtongroup.com/Download/Privacy1933.pdf"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pPr algn="ctr"/>
            <a:r>
              <a:rPr lang="ja-JP" altLang="ja-JP" sz="3600" dirty="0" smtClean="0"/>
              <a:t>国民</a:t>
            </a:r>
            <a:r>
              <a:rPr lang="en-US" altLang="ja-JP" sz="3600" dirty="0" smtClean="0"/>
              <a:t>ID</a:t>
            </a:r>
            <a:r>
              <a:rPr lang="ja-JP" altLang="ja-JP" sz="3600" dirty="0" smtClean="0"/>
              <a:t>制度とトラスト・フレームワーク</a:t>
            </a:r>
            <a:r>
              <a:rPr lang="ja-JP" altLang="ja-JP" dirty="0" smtClean="0"/>
              <a:t/>
            </a:r>
            <a:br>
              <a:rPr lang="ja-JP" altLang="ja-JP" dirty="0" smtClean="0"/>
            </a:br>
            <a:r>
              <a:rPr lang="en-US" altLang="ja-JP" dirty="0" smtClean="0"/>
              <a:t/>
            </a:r>
            <a:br>
              <a:rPr lang="en-US" altLang="ja-JP" dirty="0" smtClean="0"/>
            </a:br>
            <a:r>
              <a:rPr lang="ja-JP" altLang="ja-JP" dirty="0" smtClean="0"/>
              <a:t>インターネット・アイデンティティとプライバシー保護の観点から</a:t>
            </a:r>
            <a:endParaRPr kumimoji="1" lang="ja-JP" altLang="en-US" dirty="0"/>
          </a:p>
        </p:txBody>
      </p:sp>
      <p:sp>
        <p:nvSpPr>
          <p:cNvPr id="3" name="サブタイトル 2"/>
          <p:cNvSpPr>
            <a:spLocks noGrp="1"/>
          </p:cNvSpPr>
          <p:nvPr>
            <p:ph type="subTitle" idx="1"/>
          </p:nvPr>
        </p:nvSpPr>
        <p:spPr>
          <a:xfrm>
            <a:off x="1371600" y="3886200"/>
            <a:ext cx="6400800" cy="2135088"/>
          </a:xfrm>
        </p:spPr>
        <p:txBody>
          <a:bodyPr/>
          <a:lstStyle/>
          <a:p>
            <a:r>
              <a:rPr lang="ja-JP" altLang="ja-JP" sz="1400" dirty="0" smtClean="0"/>
              <a:t>崎村 夏彦</a:t>
            </a:r>
            <a:r>
              <a:rPr lang="en-US" altLang="ja-JP" sz="1400" dirty="0" smtClean="0"/>
              <a:t> (Nat </a:t>
            </a:r>
            <a:r>
              <a:rPr lang="en-US" altLang="ja-JP" sz="1400" dirty="0" err="1" smtClean="0"/>
              <a:t>Sakimura</a:t>
            </a:r>
            <a:r>
              <a:rPr lang="en-US" altLang="ja-JP" sz="1400" dirty="0" smtClean="0"/>
              <a:t>)</a:t>
            </a:r>
            <a:endParaRPr lang="ja-JP" altLang="ja-JP" sz="1400" dirty="0" smtClean="0"/>
          </a:p>
          <a:p>
            <a:endParaRPr lang="en-US" altLang="ja-JP" sz="1400" dirty="0" smtClean="0"/>
          </a:p>
          <a:p>
            <a:r>
              <a:rPr lang="en-US" altLang="ja-JP" sz="1400" dirty="0" smtClean="0"/>
              <a:t>The OpenID</a:t>
            </a:r>
            <a:r>
              <a:rPr lang="en-US" altLang="ja-JP" sz="1400" baseline="30000" dirty="0" smtClean="0"/>
              <a:t>®</a:t>
            </a:r>
            <a:r>
              <a:rPr lang="en-US" altLang="ja-JP" sz="1400" dirty="0" smtClean="0"/>
              <a:t> Foundation, Vice Chair</a:t>
            </a:r>
          </a:p>
          <a:p>
            <a:r>
              <a:rPr lang="en-US" altLang="ja-JP" sz="1400" dirty="0" err="1" smtClean="0"/>
              <a:t>Kantara</a:t>
            </a:r>
            <a:r>
              <a:rPr lang="en-US" altLang="ja-JP" sz="1400" dirty="0" smtClean="0"/>
              <a:t> </a:t>
            </a:r>
            <a:r>
              <a:rPr lang="en-US" altLang="ja-JP" sz="1400" dirty="0" err="1" smtClean="0"/>
              <a:t>Intiative</a:t>
            </a:r>
            <a:r>
              <a:rPr lang="en-US" altLang="ja-JP" sz="1400" dirty="0" smtClean="0"/>
              <a:t>, Trustee</a:t>
            </a:r>
            <a:endParaRPr lang="ja-JP" altLang="ja-JP" sz="1400" dirty="0" smtClean="0"/>
          </a:p>
          <a:p>
            <a:r>
              <a:rPr lang="en-US" altLang="ja-JP" sz="1400" dirty="0" smtClean="0"/>
              <a:t> </a:t>
            </a:r>
            <a:endParaRPr lang="ja-JP" altLang="ja-JP" sz="1400" dirty="0" smtClean="0"/>
          </a:p>
          <a:p>
            <a:r>
              <a:rPr lang="en-US" altLang="ja-JP" sz="1400" dirty="0" smtClean="0"/>
              <a:t>2010/12/19</a:t>
            </a:r>
            <a:endParaRPr lang="ja-JP" altLang="ja-JP" sz="1400" dirty="0" smtClean="0"/>
          </a:p>
          <a:p>
            <a:r>
              <a:rPr lang="en-US" altLang="ja-JP" sz="1400" dirty="0" smtClean="0"/>
              <a:t>For </a:t>
            </a:r>
            <a:r>
              <a:rPr lang="ja-JP" altLang="ja-JP" sz="1400" dirty="0" smtClean="0"/>
              <a:t>堀部政男情報法研究会</a:t>
            </a:r>
          </a:p>
          <a:p>
            <a:endParaRPr kumimoji="1" lang="ja-JP" altLang="en-US" sz="1400" dirty="0"/>
          </a:p>
        </p:txBody>
      </p:sp>
      <p:sp>
        <p:nvSpPr>
          <p:cNvPr id="4" name="正方形/長方形 3"/>
          <p:cNvSpPr/>
          <p:nvPr/>
        </p:nvSpPr>
        <p:spPr>
          <a:xfrm>
            <a:off x="2267744" y="6093296"/>
            <a:ext cx="4604146" cy="369332"/>
          </a:xfrm>
          <a:prstGeom prst="rect">
            <a:avLst/>
          </a:prstGeom>
        </p:spPr>
        <p:txBody>
          <a:bodyPr wrap="none">
            <a:spAutoFit/>
          </a:bodyPr>
          <a:lstStyle/>
          <a:p>
            <a:r>
              <a:rPr lang="en-US" altLang="ja-JP" dirty="0" smtClean="0"/>
              <a:t>http://www.sakimura.org/2010/12/772/</a:t>
            </a:r>
            <a:endParaRPr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自己紹介</a:t>
            </a:r>
            <a:endParaRPr kumimoji="1" lang="ja-JP" altLang="en-US" dirty="0"/>
          </a:p>
        </p:txBody>
      </p:sp>
      <p:pic>
        <p:nvPicPr>
          <p:cNvPr id="4" name="図 3" descr="nat-portrate-20091231.jpg"/>
          <p:cNvPicPr>
            <a:picLocks noChangeAspect="1"/>
          </p:cNvPicPr>
          <p:nvPr/>
        </p:nvPicPr>
        <p:blipFill>
          <a:blip r:embed="rId3" cstate="print"/>
          <a:stretch>
            <a:fillRect/>
          </a:stretch>
        </p:blipFill>
        <p:spPr>
          <a:xfrm>
            <a:off x="3923928" y="3501008"/>
            <a:ext cx="1728192" cy="1728192"/>
          </a:xfrm>
          <a:prstGeom prst="rect">
            <a:avLst/>
          </a:prstGeom>
        </p:spPr>
      </p:pic>
      <p:grpSp>
        <p:nvGrpSpPr>
          <p:cNvPr id="45" name="グループ化 44"/>
          <p:cNvGrpSpPr/>
          <p:nvPr/>
        </p:nvGrpSpPr>
        <p:grpSpPr>
          <a:xfrm>
            <a:off x="323528" y="4941168"/>
            <a:ext cx="3168352" cy="1335053"/>
            <a:chOff x="323528" y="4941168"/>
            <a:chExt cx="3168352" cy="1335053"/>
          </a:xfrm>
        </p:grpSpPr>
        <p:grpSp>
          <p:nvGrpSpPr>
            <p:cNvPr id="44" name="グループ化 43"/>
            <p:cNvGrpSpPr/>
            <p:nvPr/>
          </p:nvGrpSpPr>
          <p:grpSpPr>
            <a:xfrm>
              <a:off x="323528" y="4941168"/>
              <a:ext cx="2459786" cy="1335053"/>
              <a:chOff x="323528" y="4941168"/>
              <a:chExt cx="2459786" cy="1335053"/>
            </a:xfrm>
          </p:grpSpPr>
          <p:grpSp>
            <p:nvGrpSpPr>
              <p:cNvPr id="12" name="グループ化 11"/>
              <p:cNvGrpSpPr/>
              <p:nvPr/>
            </p:nvGrpSpPr>
            <p:grpSpPr>
              <a:xfrm>
                <a:off x="467544" y="4941168"/>
                <a:ext cx="2315770" cy="1335053"/>
                <a:chOff x="467544" y="4941168"/>
                <a:chExt cx="2315770" cy="1335053"/>
              </a:xfrm>
            </p:grpSpPr>
            <p:pic>
              <p:nvPicPr>
                <p:cNvPr id="3074" name="Picture 2" descr="Big OpenID Logo with Text"/>
                <p:cNvPicPr>
                  <a:picLocks noChangeAspect="1" noChangeArrowheads="1"/>
                </p:cNvPicPr>
                <p:nvPr/>
              </p:nvPicPr>
              <p:blipFill>
                <a:blip r:embed="rId4" cstate="print"/>
                <a:srcRect/>
                <a:stretch>
                  <a:fillRect/>
                </a:stretch>
              </p:blipFill>
              <p:spPr bwMode="auto">
                <a:xfrm>
                  <a:off x="467544" y="4941168"/>
                  <a:ext cx="2073274" cy="829310"/>
                </a:xfrm>
                <a:prstGeom prst="rect">
                  <a:avLst/>
                </a:prstGeom>
                <a:noFill/>
              </p:spPr>
            </p:pic>
            <p:sp>
              <p:nvSpPr>
                <p:cNvPr id="7" name="テキスト ボックス 6"/>
                <p:cNvSpPr txBox="1"/>
                <p:nvPr/>
              </p:nvSpPr>
              <p:spPr>
                <a:xfrm>
                  <a:off x="971600" y="5445224"/>
                  <a:ext cx="1811714" cy="830997"/>
                </a:xfrm>
                <a:prstGeom prst="rect">
                  <a:avLst/>
                </a:prstGeom>
                <a:noFill/>
              </p:spPr>
              <p:txBody>
                <a:bodyPr wrap="none" rtlCol="0">
                  <a:spAutoFit/>
                </a:bodyPr>
                <a:lstStyle/>
                <a:p>
                  <a:pPr algn="ctr"/>
                  <a:r>
                    <a:rPr kumimoji="1" lang="en-US" altLang="ja-JP" sz="2400" dirty="0" smtClean="0">
                      <a:latin typeface="Arial Unicode MS" pitchFamily="50" charset="-128"/>
                      <a:ea typeface="Arial Unicode MS" pitchFamily="50" charset="-128"/>
                      <a:cs typeface="Arial Unicode MS" pitchFamily="50" charset="-128"/>
                    </a:rPr>
                    <a:t>Foundation </a:t>
                  </a:r>
                </a:p>
                <a:p>
                  <a:pPr algn="ctr"/>
                  <a:r>
                    <a:rPr kumimoji="1" lang="ja-JP" altLang="en-US" sz="2400" dirty="0" smtClean="0">
                      <a:latin typeface="Arial Unicode MS" pitchFamily="50" charset="-128"/>
                      <a:ea typeface="Arial Unicode MS" pitchFamily="50" charset="-128"/>
                      <a:cs typeface="Arial Unicode MS" pitchFamily="50" charset="-128"/>
                    </a:rPr>
                    <a:t>副</a:t>
                  </a:r>
                  <a:r>
                    <a:rPr kumimoji="1" lang="ja-JP" altLang="en-US" sz="2400" dirty="0" smtClean="0">
                      <a:latin typeface="+mj-lt"/>
                      <a:ea typeface="Arial Unicode MS" pitchFamily="50" charset="-128"/>
                      <a:cs typeface="Arial Unicode MS" pitchFamily="50" charset="-128"/>
                    </a:rPr>
                    <a:t>理事長</a:t>
                  </a:r>
                  <a:endParaRPr kumimoji="1" lang="ja-JP" altLang="en-US" sz="2400" dirty="0">
                    <a:latin typeface="+mj-lt"/>
                    <a:ea typeface="Arial Unicode MS" pitchFamily="50" charset="-128"/>
                    <a:cs typeface="Arial Unicode MS" pitchFamily="50" charset="-128"/>
                  </a:endParaRPr>
                </a:p>
              </p:txBody>
            </p:sp>
          </p:grpSp>
          <p:sp>
            <p:nvSpPr>
              <p:cNvPr id="21" name="テキスト ボックス 20"/>
              <p:cNvSpPr txBox="1"/>
              <p:nvPr/>
            </p:nvSpPr>
            <p:spPr>
              <a:xfrm>
                <a:off x="323528" y="5805264"/>
                <a:ext cx="793807" cy="461665"/>
              </a:xfrm>
              <a:prstGeom prst="rect">
                <a:avLst/>
              </a:prstGeom>
              <a:noFill/>
            </p:spPr>
            <p:txBody>
              <a:bodyPr wrap="none" rtlCol="0">
                <a:spAutoFit/>
              </a:bodyPr>
              <a:lstStyle/>
              <a:p>
                <a:r>
                  <a:rPr kumimoji="1" lang="en-US" altLang="ja-JP" sz="2400" dirty="0" smtClean="0"/>
                  <a:t>=</a:t>
                </a:r>
                <a:r>
                  <a:rPr kumimoji="1" lang="en-US" altLang="ja-JP" sz="2400" dirty="0" err="1" smtClean="0"/>
                  <a:t>nat</a:t>
                </a:r>
                <a:endParaRPr kumimoji="1" lang="ja-JP" altLang="en-US" sz="2400" dirty="0"/>
              </a:p>
            </p:txBody>
          </p:sp>
        </p:grpSp>
        <p:sp>
          <p:nvSpPr>
            <p:cNvPr id="33" name="左矢印 32"/>
            <p:cNvSpPr/>
            <p:nvPr/>
          </p:nvSpPr>
          <p:spPr>
            <a:xfrm rot="20438455">
              <a:off x="2987824" y="5301208"/>
              <a:ext cx="504056"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6" name="グループ化 45"/>
          <p:cNvGrpSpPr/>
          <p:nvPr/>
        </p:nvGrpSpPr>
        <p:grpSpPr>
          <a:xfrm>
            <a:off x="0" y="4221088"/>
            <a:ext cx="3561174" cy="914401"/>
            <a:chOff x="0" y="3789040"/>
            <a:chExt cx="3561174" cy="914401"/>
          </a:xfrm>
        </p:grpSpPr>
        <p:grpSp>
          <p:nvGrpSpPr>
            <p:cNvPr id="11" name="グループ化 10"/>
            <p:cNvGrpSpPr/>
            <p:nvPr/>
          </p:nvGrpSpPr>
          <p:grpSpPr>
            <a:xfrm>
              <a:off x="0" y="3789040"/>
              <a:ext cx="3104475" cy="914401"/>
              <a:chOff x="251520" y="3933056"/>
              <a:chExt cx="3104475" cy="914401"/>
            </a:xfrm>
          </p:grpSpPr>
          <p:pic>
            <p:nvPicPr>
              <p:cNvPr id="3076" name="Picture 4" descr="http://kantarainitiative.org/img/kantara_logo.gif"/>
              <p:cNvPicPr>
                <a:picLocks noChangeAspect="1" noChangeArrowheads="1"/>
              </p:cNvPicPr>
              <p:nvPr/>
            </p:nvPicPr>
            <p:blipFill>
              <a:blip r:embed="rId5" cstate="print"/>
              <a:srcRect/>
              <a:stretch>
                <a:fillRect/>
              </a:stretch>
            </p:blipFill>
            <p:spPr bwMode="auto">
              <a:xfrm>
                <a:off x="251520" y="3933056"/>
                <a:ext cx="2562225" cy="914401"/>
              </a:xfrm>
              <a:prstGeom prst="rect">
                <a:avLst/>
              </a:prstGeom>
              <a:noFill/>
            </p:spPr>
          </p:pic>
          <p:sp>
            <p:nvSpPr>
              <p:cNvPr id="10" name="正方形/長方形 9"/>
              <p:cNvSpPr/>
              <p:nvPr/>
            </p:nvSpPr>
            <p:spPr>
              <a:xfrm>
                <a:off x="2555776" y="4221088"/>
                <a:ext cx="800219" cy="461665"/>
              </a:xfrm>
              <a:prstGeom prst="rect">
                <a:avLst/>
              </a:prstGeom>
            </p:spPr>
            <p:txBody>
              <a:bodyPr wrap="none">
                <a:spAutoFit/>
              </a:bodyPr>
              <a:lstStyle/>
              <a:p>
                <a:r>
                  <a:rPr lang="ja-JP" altLang="en-US" sz="2400" dirty="0" smtClean="0">
                    <a:ea typeface="Arial Unicode MS" pitchFamily="50" charset="-128"/>
                    <a:cs typeface="Arial Unicode MS" pitchFamily="50" charset="-128"/>
                  </a:rPr>
                  <a:t>理事</a:t>
                </a:r>
                <a:endParaRPr lang="ja-JP" altLang="en-US" sz="2400" dirty="0"/>
              </a:p>
            </p:txBody>
          </p:sp>
        </p:grpSp>
        <p:sp>
          <p:nvSpPr>
            <p:cNvPr id="34" name="左矢印 33"/>
            <p:cNvSpPr/>
            <p:nvPr/>
          </p:nvSpPr>
          <p:spPr>
            <a:xfrm>
              <a:off x="3057118" y="4074358"/>
              <a:ext cx="504056"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7" name="グループ化 46"/>
          <p:cNvGrpSpPr/>
          <p:nvPr/>
        </p:nvGrpSpPr>
        <p:grpSpPr>
          <a:xfrm>
            <a:off x="611560" y="2780928"/>
            <a:ext cx="2952328" cy="864096"/>
            <a:chOff x="611560" y="2780928"/>
            <a:chExt cx="2952328" cy="864096"/>
          </a:xfrm>
        </p:grpSpPr>
        <p:grpSp>
          <p:nvGrpSpPr>
            <p:cNvPr id="15" name="グループ化 14"/>
            <p:cNvGrpSpPr/>
            <p:nvPr/>
          </p:nvGrpSpPr>
          <p:grpSpPr>
            <a:xfrm>
              <a:off x="611560" y="2780928"/>
              <a:ext cx="2418948" cy="552451"/>
              <a:chOff x="611560" y="2780928"/>
              <a:chExt cx="2418948" cy="552451"/>
            </a:xfrm>
          </p:grpSpPr>
          <p:pic>
            <p:nvPicPr>
              <p:cNvPr id="3078" name="Picture 6" descr="NRI 未来創発"/>
              <p:cNvPicPr>
                <a:picLocks noChangeAspect="1" noChangeArrowheads="1"/>
              </p:cNvPicPr>
              <p:nvPr/>
            </p:nvPicPr>
            <p:blipFill>
              <a:blip r:embed="rId6" cstate="print"/>
              <a:srcRect/>
              <a:stretch>
                <a:fillRect/>
              </a:stretch>
            </p:blipFill>
            <p:spPr bwMode="auto">
              <a:xfrm>
                <a:off x="611560" y="2780928"/>
                <a:ext cx="1123950" cy="552451"/>
              </a:xfrm>
              <a:prstGeom prst="rect">
                <a:avLst/>
              </a:prstGeom>
              <a:noFill/>
            </p:spPr>
          </p:pic>
          <p:sp>
            <p:nvSpPr>
              <p:cNvPr id="14" name="テキスト ボックス 13"/>
              <p:cNvSpPr txBox="1"/>
              <p:nvPr/>
            </p:nvSpPr>
            <p:spPr>
              <a:xfrm>
                <a:off x="1691680" y="2780928"/>
                <a:ext cx="1338828" cy="369332"/>
              </a:xfrm>
              <a:prstGeom prst="rect">
                <a:avLst/>
              </a:prstGeom>
              <a:noFill/>
            </p:spPr>
            <p:txBody>
              <a:bodyPr wrap="none" rtlCol="0">
                <a:spAutoFit/>
              </a:bodyPr>
              <a:lstStyle/>
              <a:p>
                <a:r>
                  <a:rPr kumimoji="1" lang="ja-JP" altLang="en-US" dirty="0" smtClean="0"/>
                  <a:t>上級研究員</a:t>
                </a:r>
                <a:endParaRPr kumimoji="1" lang="ja-JP" altLang="en-US" dirty="0"/>
              </a:p>
            </p:txBody>
          </p:sp>
        </p:grpSp>
        <p:sp>
          <p:nvSpPr>
            <p:cNvPr id="35" name="左矢印 34"/>
            <p:cNvSpPr/>
            <p:nvPr/>
          </p:nvSpPr>
          <p:spPr>
            <a:xfrm rot="2316756">
              <a:off x="3059832" y="3140968"/>
              <a:ext cx="504056"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8" name="グループ化 47"/>
          <p:cNvGrpSpPr/>
          <p:nvPr/>
        </p:nvGrpSpPr>
        <p:grpSpPr>
          <a:xfrm>
            <a:off x="899592" y="2060848"/>
            <a:ext cx="3055452" cy="1039226"/>
            <a:chOff x="899592" y="2060848"/>
            <a:chExt cx="3055452" cy="1039226"/>
          </a:xfrm>
        </p:grpSpPr>
        <p:sp>
          <p:nvSpPr>
            <p:cNvPr id="16" name="テキスト ボックス 15"/>
            <p:cNvSpPr txBox="1"/>
            <p:nvPr/>
          </p:nvSpPr>
          <p:spPr>
            <a:xfrm>
              <a:off x="899592" y="2060848"/>
              <a:ext cx="2568332" cy="461665"/>
            </a:xfrm>
            <a:prstGeom prst="rect">
              <a:avLst/>
            </a:prstGeom>
            <a:noFill/>
          </p:spPr>
          <p:txBody>
            <a:bodyPr wrap="none" rtlCol="0">
              <a:spAutoFit/>
            </a:bodyPr>
            <a:lstStyle/>
            <a:p>
              <a:r>
                <a:rPr kumimoji="1" lang="en-US" altLang="ja-JP" sz="2400" dirty="0" smtClean="0"/>
                <a:t>www.sakimura.org</a:t>
              </a:r>
              <a:endParaRPr kumimoji="1" lang="ja-JP" altLang="en-US" sz="2400" dirty="0"/>
            </a:p>
          </p:txBody>
        </p:sp>
        <p:sp>
          <p:nvSpPr>
            <p:cNvPr id="36" name="左矢印 35"/>
            <p:cNvSpPr/>
            <p:nvPr/>
          </p:nvSpPr>
          <p:spPr>
            <a:xfrm rot="2990310">
              <a:off x="3450988" y="2596018"/>
              <a:ext cx="504056"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9" name="グループ化 48"/>
          <p:cNvGrpSpPr/>
          <p:nvPr/>
        </p:nvGrpSpPr>
        <p:grpSpPr>
          <a:xfrm>
            <a:off x="2195736" y="1484784"/>
            <a:ext cx="2407380" cy="1255252"/>
            <a:chOff x="2195736" y="1484784"/>
            <a:chExt cx="2407380" cy="1255252"/>
          </a:xfrm>
        </p:grpSpPr>
        <p:sp>
          <p:nvSpPr>
            <p:cNvPr id="17" name="テキスト ボックス 16"/>
            <p:cNvSpPr txBox="1"/>
            <p:nvPr/>
          </p:nvSpPr>
          <p:spPr>
            <a:xfrm>
              <a:off x="2195736" y="1484784"/>
              <a:ext cx="2353529" cy="461665"/>
            </a:xfrm>
            <a:prstGeom prst="rect">
              <a:avLst/>
            </a:prstGeom>
            <a:noFill/>
          </p:spPr>
          <p:txBody>
            <a:bodyPr wrap="none" rtlCol="0">
              <a:spAutoFit/>
            </a:bodyPr>
            <a:lstStyle/>
            <a:p>
              <a:r>
                <a:rPr kumimoji="1" lang="en-US" altLang="ja-JP" sz="2400" dirty="0" smtClean="0"/>
                <a:t>nat.sakimura.org</a:t>
              </a:r>
              <a:endParaRPr kumimoji="1" lang="ja-JP" altLang="en-US" sz="2400" dirty="0"/>
            </a:p>
          </p:txBody>
        </p:sp>
        <p:sp>
          <p:nvSpPr>
            <p:cNvPr id="37" name="左矢印 36"/>
            <p:cNvSpPr/>
            <p:nvPr/>
          </p:nvSpPr>
          <p:spPr>
            <a:xfrm rot="4761832">
              <a:off x="4099060" y="2235980"/>
              <a:ext cx="504056"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0" name="グループ化 49"/>
          <p:cNvGrpSpPr/>
          <p:nvPr/>
        </p:nvGrpSpPr>
        <p:grpSpPr>
          <a:xfrm>
            <a:off x="4716016" y="1340768"/>
            <a:ext cx="931665" cy="1399267"/>
            <a:chOff x="4716016" y="1340768"/>
            <a:chExt cx="931665" cy="1399267"/>
          </a:xfrm>
        </p:grpSpPr>
        <p:sp>
          <p:nvSpPr>
            <p:cNvPr id="20" name="テキスト ボックス 19"/>
            <p:cNvSpPr txBox="1"/>
            <p:nvPr/>
          </p:nvSpPr>
          <p:spPr>
            <a:xfrm>
              <a:off x="4716016" y="1340768"/>
              <a:ext cx="931665" cy="461665"/>
            </a:xfrm>
            <a:prstGeom prst="rect">
              <a:avLst/>
            </a:prstGeom>
            <a:noFill/>
          </p:spPr>
          <p:txBody>
            <a:bodyPr wrap="none" rtlCol="0">
              <a:spAutoFit/>
            </a:bodyPr>
            <a:lstStyle/>
            <a:p>
              <a:r>
                <a:rPr kumimoji="1" lang="en-US" altLang="ja-JP" sz="2400" dirty="0" smtClean="0"/>
                <a:t>@_</a:t>
              </a:r>
              <a:r>
                <a:rPr kumimoji="1" lang="en-US" altLang="ja-JP" sz="2400" dirty="0" err="1" smtClean="0"/>
                <a:t>nat</a:t>
              </a:r>
              <a:endParaRPr kumimoji="1" lang="ja-JP" altLang="en-US" sz="2400" dirty="0"/>
            </a:p>
          </p:txBody>
        </p:sp>
        <p:sp>
          <p:nvSpPr>
            <p:cNvPr id="38" name="左矢印 37"/>
            <p:cNvSpPr/>
            <p:nvPr/>
          </p:nvSpPr>
          <p:spPr>
            <a:xfrm rot="6382618">
              <a:off x="4747131" y="2235979"/>
              <a:ext cx="504056"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1" name="グループ化 50"/>
          <p:cNvGrpSpPr/>
          <p:nvPr/>
        </p:nvGrpSpPr>
        <p:grpSpPr>
          <a:xfrm>
            <a:off x="5539017" y="1412776"/>
            <a:ext cx="2334710" cy="1471072"/>
            <a:chOff x="5539017" y="1412776"/>
            <a:chExt cx="2334710" cy="1471072"/>
          </a:xfrm>
        </p:grpSpPr>
        <p:pic>
          <p:nvPicPr>
            <p:cNvPr id="3080" name="Picture 8" descr="Cimbalom World Association"/>
            <p:cNvPicPr>
              <a:picLocks noChangeAspect="1" noChangeArrowheads="1"/>
            </p:cNvPicPr>
            <p:nvPr/>
          </p:nvPicPr>
          <p:blipFill>
            <a:blip r:embed="rId7" cstate="print"/>
            <a:srcRect/>
            <a:stretch>
              <a:fillRect/>
            </a:stretch>
          </p:blipFill>
          <p:spPr bwMode="auto">
            <a:xfrm>
              <a:off x="5940152" y="1412776"/>
              <a:ext cx="1933575" cy="457200"/>
            </a:xfrm>
            <a:prstGeom prst="rect">
              <a:avLst/>
            </a:prstGeom>
            <a:noFill/>
          </p:spPr>
        </p:pic>
        <p:sp>
          <p:nvSpPr>
            <p:cNvPr id="39" name="左矢印 38"/>
            <p:cNvSpPr/>
            <p:nvPr/>
          </p:nvSpPr>
          <p:spPr>
            <a:xfrm rot="7787367">
              <a:off x="5539017" y="2379792"/>
              <a:ext cx="504056"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2" name="グループ化 51"/>
          <p:cNvGrpSpPr/>
          <p:nvPr/>
        </p:nvGrpSpPr>
        <p:grpSpPr>
          <a:xfrm>
            <a:off x="5899056" y="1844824"/>
            <a:ext cx="3244944" cy="2333873"/>
            <a:chOff x="5899056" y="1844824"/>
            <a:chExt cx="3244944" cy="2333873"/>
          </a:xfrm>
        </p:grpSpPr>
        <p:grpSp>
          <p:nvGrpSpPr>
            <p:cNvPr id="27" name="グループ化 26"/>
            <p:cNvGrpSpPr/>
            <p:nvPr/>
          </p:nvGrpSpPr>
          <p:grpSpPr>
            <a:xfrm>
              <a:off x="6751728" y="1844824"/>
              <a:ext cx="2392272" cy="2333873"/>
              <a:chOff x="6516216" y="1988840"/>
              <a:chExt cx="2392272" cy="2333873"/>
            </a:xfrm>
          </p:grpSpPr>
          <p:pic>
            <p:nvPicPr>
              <p:cNvPr id="3084" name="Picture 12" descr="http://t1.gstatic.com/images?q=tbn:ANd9GcQrUotAuGi6b1KI3L6dnS08fs9l1wbuxG_l7CpGxO7RRWdVpm4O"/>
              <p:cNvPicPr>
                <a:picLocks noChangeAspect="1" noChangeArrowheads="1"/>
              </p:cNvPicPr>
              <p:nvPr/>
            </p:nvPicPr>
            <p:blipFill>
              <a:blip r:embed="rId8" cstate="print"/>
              <a:srcRect/>
              <a:stretch>
                <a:fillRect/>
              </a:stretch>
            </p:blipFill>
            <p:spPr bwMode="auto">
              <a:xfrm>
                <a:off x="7092280" y="1988840"/>
                <a:ext cx="1320872" cy="878980"/>
              </a:xfrm>
              <a:prstGeom prst="rect">
                <a:avLst/>
              </a:prstGeom>
              <a:noFill/>
            </p:spPr>
          </p:pic>
          <p:pic>
            <p:nvPicPr>
              <p:cNvPr id="3082" name="Picture 10" descr="http://upload.wikimedia.org/wikipedia/en/1/19/St._Marys_School_Nairobi_Logo.jpg"/>
              <p:cNvPicPr>
                <a:picLocks noChangeAspect="1" noChangeArrowheads="1"/>
              </p:cNvPicPr>
              <p:nvPr/>
            </p:nvPicPr>
            <p:blipFill>
              <a:blip r:embed="rId9" cstate="print"/>
              <a:srcRect/>
              <a:stretch>
                <a:fillRect/>
              </a:stretch>
            </p:blipFill>
            <p:spPr bwMode="auto">
              <a:xfrm>
                <a:off x="6516216" y="2348880"/>
                <a:ext cx="939028" cy="1220738"/>
              </a:xfrm>
              <a:prstGeom prst="rect">
                <a:avLst/>
              </a:prstGeom>
              <a:noFill/>
            </p:spPr>
          </p:pic>
          <p:sp>
            <p:nvSpPr>
              <p:cNvPr id="24" name="テキスト ボックス 23"/>
              <p:cNvSpPr txBox="1"/>
              <p:nvPr/>
            </p:nvSpPr>
            <p:spPr>
              <a:xfrm>
                <a:off x="6588224" y="3259650"/>
                <a:ext cx="798617" cy="369332"/>
              </a:xfrm>
              <a:prstGeom prst="rect">
                <a:avLst/>
              </a:prstGeom>
              <a:noFill/>
            </p:spPr>
            <p:txBody>
              <a:bodyPr wrap="none" rtlCol="0">
                <a:spAutoFit/>
              </a:bodyPr>
              <a:lstStyle/>
              <a:p>
                <a:r>
                  <a:rPr kumimoji="1" lang="en-US" altLang="ja-JP" dirty="0" smtClean="0">
                    <a:solidFill>
                      <a:schemeClr val="bg1"/>
                    </a:solidFill>
                  </a:rPr>
                  <a:t>Saints</a:t>
                </a:r>
                <a:endParaRPr kumimoji="1" lang="ja-JP" altLang="en-US" dirty="0">
                  <a:solidFill>
                    <a:schemeClr val="bg1"/>
                  </a:solidFill>
                </a:endParaRPr>
              </a:p>
            </p:txBody>
          </p:sp>
          <p:pic>
            <p:nvPicPr>
              <p:cNvPr id="3086" name="Picture 14" descr="http://brianakira.files.wordpress.com/2009/11/mark-okoth-obama-ndesandjo-nairobi-to-shenzhen-a-novel-of-love-in-the-east.jpg?w=200&amp;h=241"/>
              <p:cNvPicPr>
                <a:picLocks noChangeAspect="1" noChangeArrowheads="1"/>
              </p:cNvPicPr>
              <p:nvPr/>
            </p:nvPicPr>
            <p:blipFill>
              <a:blip r:embed="rId10" cstate="print"/>
              <a:srcRect l="30240" r="16841" b="40399"/>
              <a:stretch>
                <a:fillRect/>
              </a:stretch>
            </p:blipFill>
            <p:spPr bwMode="auto">
              <a:xfrm>
                <a:off x="7524328" y="2564904"/>
                <a:ext cx="1008112" cy="136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6" name="テキスト ボックス 25"/>
              <p:cNvSpPr txBox="1"/>
              <p:nvPr/>
            </p:nvSpPr>
            <p:spPr>
              <a:xfrm>
                <a:off x="7452320" y="3861048"/>
                <a:ext cx="1456168" cy="461665"/>
              </a:xfrm>
              <a:prstGeom prst="rect">
                <a:avLst/>
              </a:prstGeom>
              <a:noFill/>
            </p:spPr>
            <p:txBody>
              <a:bodyPr wrap="none" rtlCol="0">
                <a:spAutoFit/>
              </a:bodyPr>
              <a:lstStyle/>
              <a:p>
                <a:r>
                  <a:rPr kumimoji="1" lang="en-US" altLang="ja-JP" sz="1200" dirty="0" smtClean="0">
                    <a:latin typeface="Arial Black" pitchFamily="34" charset="0"/>
                  </a:rPr>
                  <a:t>Mark “Obama” </a:t>
                </a:r>
                <a:br>
                  <a:rPr kumimoji="1" lang="en-US" altLang="ja-JP" sz="1200" dirty="0" smtClean="0">
                    <a:latin typeface="Arial Black" pitchFamily="34" charset="0"/>
                  </a:rPr>
                </a:br>
                <a:r>
                  <a:rPr kumimoji="1" lang="en-US" altLang="ja-JP" sz="1200" dirty="0" err="1" smtClean="0">
                    <a:latin typeface="Arial Black" pitchFamily="34" charset="0"/>
                  </a:rPr>
                  <a:t>Ndesandjo</a:t>
                </a:r>
                <a:endParaRPr kumimoji="1" lang="ja-JP" altLang="en-US" sz="1200" dirty="0">
                  <a:latin typeface="Arial Black" pitchFamily="34" charset="0"/>
                </a:endParaRPr>
              </a:p>
            </p:txBody>
          </p:sp>
        </p:grpSp>
        <p:sp>
          <p:nvSpPr>
            <p:cNvPr id="40" name="左矢印 39"/>
            <p:cNvSpPr/>
            <p:nvPr/>
          </p:nvSpPr>
          <p:spPr>
            <a:xfrm rot="9494652">
              <a:off x="5899056" y="3099873"/>
              <a:ext cx="504056"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3" name="グループ化 52"/>
          <p:cNvGrpSpPr/>
          <p:nvPr/>
        </p:nvGrpSpPr>
        <p:grpSpPr>
          <a:xfrm>
            <a:off x="5899057" y="3140968"/>
            <a:ext cx="2636459" cy="1771651"/>
            <a:chOff x="5899057" y="3140968"/>
            <a:chExt cx="2636459" cy="1771651"/>
          </a:xfrm>
        </p:grpSpPr>
        <p:pic>
          <p:nvPicPr>
            <p:cNvPr id="3090" name="Picture 18" descr="http://t2.gstatic.com/images?q=tbn:ANd9GcScf-ISXEhxwrr9zzABw5nkQuH2QNzkhqm_dSCNLjOlb-BTX-hr"/>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6516216" y="3140968"/>
              <a:ext cx="2019300" cy="1771651"/>
            </a:xfrm>
            <a:prstGeom prst="rect">
              <a:avLst/>
            </a:prstGeom>
            <a:noFill/>
          </p:spPr>
        </p:pic>
        <p:sp>
          <p:nvSpPr>
            <p:cNvPr id="41" name="左矢印 40"/>
            <p:cNvSpPr/>
            <p:nvPr/>
          </p:nvSpPr>
          <p:spPr>
            <a:xfrm rot="11343683">
              <a:off x="5899057" y="3819953"/>
              <a:ext cx="504056"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7" name="グループ化 56"/>
          <p:cNvGrpSpPr/>
          <p:nvPr/>
        </p:nvGrpSpPr>
        <p:grpSpPr>
          <a:xfrm>
            <a:off x="5890291" y="4437112"/>
            <a:ext cx="2570141" cy="1912278"/>
            <a:chOff x="5890291" y="4437112"/>
            <a:chExt cx="2570141" cy="1912278"/>
          </a:xfrm>
        </p:grpSpPr>
        <p:sp>
          <p:nvSpPr>
            <p:cNvPr id="42" name="左矢印 41"/>
            <p:cNvSpPr/>
            <p:nvPr/>
          </p:nvSpPr>
          <p:spPr>
            <a:xfrm rot="11998313">
              <a:off x="5890291" y="4819298"/>
              <a:ext cx="504056"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6" name="グループ化 55"/>
            <p:cNvGrpSpPr/>
            <p:nvPr/>
          </p:nvGrpSpPr>
          <p:grpSpPr>
            <a:xfrm>
              <a:off x="6948264" y="4437112"/>
              <a:ext cx="1512168" cy="1912278"/>
              <a:chOff x="6948264" y="4437112"/>
              <a:chExt cx="1512168" cy="1912278"/>
            </a:xfrm>
          </p:grpSpPr>
          <p:sp>
            <p:nvSpPr>
              <p:cNvPr id="29" name="テキスト ボックス 28"/>
              <p:cNvSpPr txBox="1"/>
              <p:nvPr/>
            </p:nvSpPr>
            <p:spPr>
              <a:xfrm>
                <a:off x="6979953" y="5949280"/>
                <a:ext cx="904415" cy="400110"/>
              </a:xfrm>
              <a:prstGeom prst="rect">
                <a:avLst/>
              </a:prstGeom>
              <a:noFill/>
            </p:spPr>
            <p:txBody>
              <a:bodyPr wrap="none" rtlCol="0">
                <a:spAutoFit/>
              </a:bodyPr>
              <a:lstStyle/>
              <a:p>
                <a:r>
                  <a:rPr lang="ja-JP" altLang="en-US" sz="2000" dirty="0" smtClean="0"/>
                  <a:t>良き夫</a:t>
                </a:r>
                <a:endParaRPr kumimoji="1" lang="ja-JP" altLang="en-US" sz="2000" dirty="0"/>
              </a:p>
            </p:txBody>
          </p:sp>
          <p:pic>
            <p:nvPicPr>
              <p:cNvPr id="3092" name="Picture 20" descr="http://www.cimbalom.org/photos/WCC7/Nat/2003-10-12_Appenzell/P1020270.JPG"/>
              <p:cNvPicPr>
                <a:picLocks noChangeAspect="1" noChangeArrowheads="1"/>
              </p:cNvPicPr>
              <p:nvPr/>
            </p:nvPicPr>
            <p:blipFill>
              <a:blip r:embed="rId12" cstate="print"/>
              <a:srcRect l="23928" t="12341" r="28252" b="23899"/>
              <a:stretch>
                <a:fillRect/>
              </a:stretch>
            </p:blipFill>
            <p:spPr bwMode="auto">
              <a:xfrm>
                <a:off x="6948264" y="4437112"/>
                <a:ext cx="1512168" cy="1512168"/>
              </a:xfrm>
              <a:prstGeom prst="rect">
                <a:avLst/>
              </a:prstGeom>
              <a:noFill/>
            </p:spPr>
          </p:pic>
        </p:grpSp>
      </p:grpSp>
      <p:sp>
        <p:nvSpPr>
          <p:cNvPr id="30" name="テキスト ボックス 29"/>
          <p:cNvSpPr txBox="1"/>
          <p:nvPr/>
        </p:nvSpPr>
        <p:spPr>
          <a:xfrm>
            <a:off x="7668344" y="5517232"/>
            <a:ext cx="1031051" cy="1107996"/>
          </a:xfrm>
          <a:prstGeom prst="rect">
            <a:avLst/>
          </a:prstGeom>
          <a:noFill/>
        </p:spPr>
        <p:txBody>
          <a:bodyPr wrap="none" rtlCol="0">
            <a:spAutoFit/>
          </a:bodyPr>
          <a:lstStyle/>
          <a:p>
            <a:r>
              <a:rPr kumimoji="1" lang="ja-JP" altLang="en-US" sz="6600" dirty="0" smtClean="0">
                <a:solidFill>
                  <a:srgbClr val="FF0000"/>
                </a:solidFill>
                <a:latin typeface="Arial Black" pitchFamily="34" charset="0"/>
              </a:rPr>
              <a:t>？</a:t>
            </a:r>
            <a:endParaRPr kumimoji="1" lang="ja-JP" altLang="en-US" sz="6600" dirty="0">
              <a:solidFill>
                <a:srgbClr val="FF0000"/>
              </a:solidFill>
              <a:latin typeface="Arial Black" pitchFamily="34" charset="0"/>
            </a:endParaRPr>
          </a:p>
        </p:txBody>
      </p:sp>
      <p:grpSp>
        <p:nvGrpSpPr>
          <p:cNvPr id="61" name="グループ化 60"/>
          <p:cNvGrpSpPr/>
          <p:nvPr/>
        </p:nvGrpSpPr>
        <p:grpSpPr>
          <a:xfrm>
            <a:off x="251520" y="3501008"/>
            <a:ext cx="3168352" cy="792088"/>
            <a:chOff x="251520" y="3501008"/>
            <a:chExt cx="3168352" cy="792088"/>
          </a:xfrm>
        </p:grpSpPr>
        <p:pic>
          <p:nvPicPr>
            <p:cNvPr id="3094" name="Picture 22" descr="総務省"/>
            <p:cNvPicPr>
              <a:picLocks noChangeAspect="1" noChangeArrowheads="1"/>
            </p:cNvPicPr>
            <p:nvPr/>
          </p:nvPicPr>
          <p:blipFill>
            <a:blip r:embed="rId13" cstate="print"/>
            <a:srcRect r="74940" b="-16306"/>
            <a:stretch>
              <a:fillRect/>
            </a:stretch>
          </p:blipFill>
          <p:spPr bwMode="auto">
            <a:xfrm>
              <a:off x="251520" y="3501008"/>
              <a:ext cx="432048" cy="720080"/>
            </a:xfrm>
            <a:prstGeom prst="rect">
              <a:avLst/>
            </a:prstGeom>
            <a:noFill/>
          </p:spPr>
        </p:pic>
        <p:sp>
          <p:nvSpPr>
            <p:cNvPr id="59" name="テキスト ボックス 58"/>
            <p:cNvSpPr txBox="1"/>
            <p:nvPr/>
          </p:nvSpPr>
          <p:spPr>
            <a:xfrm>
              <a:off x="611560" y="3501008"/>
              <a:ext cx="2350323" cy="646331"/>
            </a:xfrm>
            <a:prstGeom prst="rect">
              <a:avLst/>
            </a:prstGeom>
            <a:noFill/>
          </p:spPr>
          <p:txBody>
            <a:bodyPr wrap="none" rtlCol="0">
              <a:spAutoFit/>
            </a:bodyPr>
            <a:lstStyle/>
            <a:p>
              <a:r>
                <a:rPr kumimoji="1" lang="ja-JP" altLang="en-US" dirty="0" smtClean="0"/>
                <a:t>電子政府推進対応</a:t>
              </a:r>
              <a:r>
                <a:rPr kumimoji="1" lang="en-US" altLang="ja-JP" dirty="0" smtClean="0"/>
                <a:t>WG</a:t>
              </a:r>
            </a:p>
            <a:p>
              <a:r>
                <a:rPr lang="ja-JP" altLang="en-US" dirty="0" smtClean="0"/>
                <a:t>構成員</a:t>
              </a:r>
              <a:r>
                <a:rPr lang="en-US" altLang="ja-JP" dirty="0" smtClean="0"/>
                <a:t>(</a:t>
              </a:r>
              <a:r>
                <a:rPr lang="ja-JP" altLang="en-US" dirty="0" smtClean="0"/>
                <a:t>～</a:t>
              </a:r>
              <a:r>
                <a:rPr lang="en-US" altLang="ja-JP" dirty="0" smtClean="0"/>
                <a:t>H22/10)</a:t>
              </a:r>
              <a:endParaRPr kumimoji="1" lang="ja-JP" altLang="en-US" dirty="0"/>
            </a:p>
          </p:txBody>
        </p:sp>
        <p:sp>
          <p:nvSpPr>
            <p:cNvPr id="60" name="左矢印 59"/>
            <p:cNvSpPr/>
            <p:nvPr/>
          </p:nvSpPr>
          <p:spPr>
            <a:xfrm rot="608894">
              <a:off x="2915816" y="3789040"/>
              <a:ext cx="504056"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dissolve">
                                      <p:cBhvr>
                                        <p:cTn id="17" dur="5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dissolve">
                                      <p:cBhvr>
                                        <p:cTn id="22" dur="500"/>
                                        <p:tgtEl>
                                          <p:spTgt spid="4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dissolv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dissolve">
                                      <p:cBhvr>
                                        <p:cTn id="32" dur="500"/>
                                        <p:tgtEl>
                                          <p:spTgt spid="49"/>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dissolve">
                                      <p:cBhvr>
                                        <p:cTn id="37" dur="500"/>
                                        <p:tgtEl>
                                          <p:spTgt spid="50"/>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dissolve">
                                      <p:cBhvr>
                                        <p:cTn id="42" dur="500"/>
                                        <p:tgtEl>
                                          <p:spTgt spid="5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dissolve">
                                      <p:cBhvr>
                                        <p:cTn id="47" dur="5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dissolve">
                                      <p:cBhvr>
                                        <p:cTn id="52" dur="500"/>
                                        <p:tgtEl>
                                          <p:spTgt spid="53"/>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dissolve">
                                      <p:cBhvr>
                                        <p:cTn id="57" dur="500"/>
                                        <p:tgtEl>
                                          <p:spTgt spid="57"/>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dissolv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123728" y="2636912"/>
            <a:ext cx="5145961" cy="132343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8000" dirty="0" smtClean="0"/>
              <a:t>国民</a:t>
            </a:r>
            <a:r>
              <a:rPr kumimoji="1" lang="en-US" altLang="ja-JP" sz="8000" dirty="0" smtClean="0">
                <a:solidFill>
                  <a:srgbClr val="FF9900"/>
                </a:solidFill>
              </a:rPr>
              <a:t>ID</a:t>
            </a:r>
            <a:r>
              <a:rPr kumimoji="1" lang="ja-JP" altLang="en-US" sz="8000" dirty="0" smtClean="0"/>
              <a:t>制度</a:t>
            </a:r>
            <a:endParaRPr kumimoji="1" lang="ja-JP" altLang="en-US" sz="8000" dirty="0"/>
          </a:p>
        </p:txBody>
      </p:sp>
      <p:sp>
        <p:nvSpPr>
          <p:cNvPr id="8" name="テキスト ボックス 7"/>
          <p:cNvSpPr txBox="1"/>
          <p:nvPr/>
        </p:nvSpPr>
        <p:spPr>
          <a:xfrm rot="20538138">
            <a:off x="4239635" y="1241190"/>
            <a:ext cx="4288353" cy="132343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8000" dirty="0" smtClean="0"/>
              <a:t>共通番号</a:t>
            </a:r>
            <a:endParaRPr kumimoji="1" lang="ja-JP" altLang="en-US" sz="8000" dirty="0"/>
          </a:p>
        </p:txBody>
      </p:sp>
      <p:sp>
        <p:nvSpPr>
          <p:cNvPr id="9" name="テキスト ボックス 8"/>
          <p:cNvSpPr txBox="1"/>
          <p:nvPr/>
        </p:nvSpPr>
        <p:spPr>
          <a:xfrm rot="1291974">
            <a:off x="1178508" y="1430361"/>
            <a:ext cx="3094117" cy="132343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8000" dirty="0" smtClean="0"/>
              <a:t>国民</a:t>
            </a:r>
            <a:r>
              <a:rPr kumimoji="1" lang="en-US" altLang="ja-JP" sz="8000" dirty="0" smtClean="0">
                <a:solidFill>
                  <a:srgbClr val="FF9900"/>
                </a:solidFill>
              </a:rPr>
              <a:t>ID</a:t>
            </a:r>
            <a:endParaRPr kumimoji="1" lang="ja-JP" altLang="en-US" sz="8000" dirty="0"/>
          </a:p>
        </p:txBody>
      </p:sp>
      <p:sp>
        <p:nvSpPr>
          <p:cNvPr id="11" name="テキスト ボックス 10"/>
          <p:cNvSpPr txBox="1"/>
          <p:nvPr/>
        </p:nvSpPr>
        <p:spPr>
          <a:xfrm rot="20645976">
            <a:off x="688548" y="4222540"/>
            <a:ext cx="5452134" cy="132343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8000" dirty="0" smtClean="0"/>
              <a:t>国民</a:t>
            </a:r>
            <a:r>
              <a:rPr kumimoji="1" lang="en-US" altLang="ja-JP" sz="8000" dirty="0" smtClean="0">
                <a:solidFill>
                  <a:srgbClr val="FF9900"/>
                </a:solidFill>
              </a:rPr>
              <a:t>ID</a:t>
            </a:r>
            <a:r>
              <a:rPr kumimoji="1" lang="ja-JP" altLang="en-US" sz="8000" dirty="0" smtClean="0">
                <a:solidFill>
                  <a:srgbClr val="FF9900"/>
                </a:solidFill>
              </a:rPr>
              <a:t>コード</a:t>
            </a:r>
            <a:endParaRPr kumimoji="1" lang="ja-JP" altLang="en-US" sz="8000" dirty="0">
              <a:solidFill>
                <a:srgbClr val="FF9900"/>
              </a:solidFill>
            </a:endParaRPr>
          </a:p>
        </p:txBody>
      </p:sp>
      <p:sp>
        <p:nvSpPr>
          <p:cNvPr id="12" name="テキスト ボックス 11"/>
          <p:cNvSpPr txBox="1"/>
          <p:nvPr/>
        </p:nvSpPr>
        <p:spPr>
          <a:xfrm rot="842287">
            <a:off x="2634440" y="4505409"/>
            <a:ext cx="6340197" cy="132343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8000" dirty="0" smtClean="0"/>
              <a:t>共通番号</a:t>
            </a:r>
            <a:r>
              <a:rPr kumimoji="1" lang="ja-JP" altLang="en-US" sz="8000" dirty="0" smtClean="0">
                <a:solidFill>
                  <a:srgbClr val="FF9900"/>
                </a:solidFill>
              </a:rPr>
              <a:t>制度</a:t>
            </a:r>
            <a:endParaRPr kumimoji="1" lang="ja-JP" altLang="en-US" sz="8000" dirty="0">
              <a:solidFill>
                <a:srgbClr val="FF9900"/>
              </a:solidFill>
            </a:endParaRPr>
          </a:p>
        </p:txBody>
      </p:sp>
      <p:sp>
        <p:nvSpPr>
          <p:cNvPr id="13" name="テキスト ボックス 12"/>
          <p:cNvSpPr txBox="1"/>
          <p:nvPr/>
        </p:nvSpPr>
        <p:spPr>
          <a:xfrm>
            <a:off x="2771800" y="260648"/>
            <a:ext cx="3888432" cy="689419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kumimoji="1" lang="en-US" altLang="ja-JP" sz="44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pitchFamily="34" charset="0"/>
              </a:rPr>
              <a:t>?</a:t>
            </a:r>
            <a:endParaRPr kumimoji="1" lang="ja-JP" altLang="en-US" sz="44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80">
                                          <p:stCondLst>
                                            <p:cond delay="0"/>
                                          </p:stCondLst>
                                        </p:cTn>
                                        <p:tgtEl>
                                          <p:spTgt spid="8"/>
                                        </p:tgtEl>
                                      </p:cBhvr>
                                    </p:animEffect>
                                    <p:anim calcmode="lin" valueType="num">
                                      <p:cBhvr>
                                        <p:cTn id="2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1" dur="26">
                                          <p:stCondLst>
                                            <p:cond delay="650"/>
                                          </p:stCondLst>
                                        </p:cTn>
                                        <p:tgtEl>
                                          <p:spTgt spid="8"/>
                                        </p:tgtEl>
                                      </p:cBhvr>
                                      <p:to x="100000" y="60000"/>
                                    </p:animScale>
                                    <p:animScale>
                                      <p:cBhvr>
                                        <p:cTn id="32" dur="166" decel="50000">
                                          <p:stCondLst>
                                            <p:cond delay="676"/>
                                          </p:stCondLst>
                                        </p:cTn>
                                        <p:tgtEl>
                                          <p:spTgt spid="8"/>
                                        </p:tgtEl>
                                      </p:cBhvr>
                                      <p:to x="100000" y="100000"/>
                                    </p:animScale>
                                    <p:animScale>
                                      <p:cBhvr>
                                        <p:cTn id="33" dur="26">
                                          <p:stCondLst>
                                            <p:cond delay="1312"/>
                                          </p:stCondLst>
                                        </p:cTn>
                                        <p:tgtEl>
                                          <p:spTgt spid="8"/>
                                        </p:tgtEl>
                                      </p:cBhvr>
                                      <p:to x="100000" y="80000"/>
                                    </p:animScale>
                                    <p:animScale>
                                      <p:cBhvr>
                                        <p:cTn id="34" dur="166" decel="50000">
                                          <p:stCondLst>
                                            <p:cond delay="1338"/>
                                          </p:stCondLst>
                                        </p:cTn>
                                        <p:tgtEl>
                                          <p:spTgt spid="8"/>
                                        </p:tgtEl>
                                      </p:cBhvr>
                                      <p:to x="100000" y="100000"/>
                                    </p:animScale>
                                    <p:animScale>
                                      <p:cBhvr>
                                        <p:cTn id="35" dur="26">
                                          <p:stCondLst>
                                            <p:cond delay="1642"/>
                                          </p:stCondLst>
                                        </p:cTn>
                                        <p:tgtEl>
                                          <p:spTgt spid="8"/>
                                        </p:tgtEl>
                                      </p:cBhvr>
                                      <p:to x="100000" y="90000"/>
                                    </p:animScale>
                                    <p:animScale>
                                      <p:cBhvr>
                                        <p:cTn id="36" dur="166" decel="50000">
                                          <p:stCondLst>
                                            <p:cond delay="1668"/>
                                          </p:stCondLst>
                                        </p:cTn>
                                        <p:tgtEl>
                                          <p:spTgt spid="8"/>
                                        </p:tgtEl>
                                      </p:cBhvr>
                                      <p:to x="100000" y="100000"/>
                                    </p:animScale>
                                    <p:animScale>
                                      <p:cBhvr>
                                        <p:cTn id="37" dur="26">
                                          <p:stCondLst>
                                            <p:cond delay="1808"/>
                                          </p:stCondLst>
                                        </p:cTn>
                                        <p:tgtEl>
                                          <p:spTgt spid="8"/>
                                        </p:tgtEl>
                                      </p:cBhvr>
                                      <p:to x="100000" y="95000"/>
                                    </p:animScale>
                                    <p:animScale>
                                      <p:cBhvr>
                                        <p:cTn id="38" dur="166" decel="50000">
                                          <p:stCondLst>
                                            <p:cond delay="1834"/>
                                          </p:stCondLst>
                                        </p:cTn>
                                        <p:tgtEl>
                                          <p:spTgt spid="8"/>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80">
                                          <p:stCondLst>
                                            <p:cond delay="0"/>
                                          </p:stCondLst>
                                        </p:cTn>
                                        <p:tgtEl>
                                          <p:spTgt spid="11"/>
                                        </p:tgtEl>
                                      </p:cBhvr>
                                    </p:animEffect>
                                    <p:anim calcmode="lin" valueType="num">
                                      <p:cBhvr>
                                        <p:cTn id="4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9" dur="26">
                                          <p:stCondLst>
                                            <p:cond delay="650"/>
                                          </p:stCondLst>
                                        </p:cTn>
                                        <p:tgtEl>
                                          <p:spTgt spid="11"/>
                                        </p:tgtEl>
                                      </p:cBhvr>
                                      <p:to x="100000" y="60000"/>
                                    </p:animScale>
                                    <p:animScale>
                                      <p:cBhvr>
                                        <p:cTn id="50" dur="166" decel="50000">
                                          <p:stCondLst>
                                            <p:cond delay="676"/>
                                          </p:stCondLst>
                                        </p:cTn>
                                        <p:tgtEl>
                                          <p:spTgt spid="11"/>
                                        </p:tgtEl>
                                      </p:cBhvr>
                                      <p:to x="100000" y="100000"/>
                                    </p:animScale>
                                    <p:animScale>
                                      <p:cBhvr>
                                        <p:cTn id="51" dur="26">
                                          <p:stCondLst>
                                            <p:cond delay="1312"/>
                                          </p:stCondLst>
                                        </p:cTn>
                                        <p:tgtEl>
                                          <p:spTgt spid="11"/>
                                        </p:tgtEl>
                                      </p:cBhvr>
                                      <p:to x="100000" y="80000"/>
                                    </p:animScale>
                                    <p:animScale>
                                      <p:cBhvr>
                                        <p:cTn id="52" dur="166" decel="50000">
                                          <p:stCondLst>
                                            <p:cond delay="1338"/>
                                          </p:stCondLst>
                                        </p:cTn>
                                        <p:tgtEl>
                                          <p:spTgt spid="11"/>
                                        </p:tgtEl>
                                      </p:cBhvr>
                                      <p:to x="100000" y="100000"/>
                                    </p:animScale>
                                    <p:animScale>
                                      <p:cBhvr>
                                        <p:cTn id="53" dur="26">
                                          <p:stCondLst>
                                            <p:cond delay="1642"/>
                                          </p:stCondLst>
                                        </p:cTn>
                                        <p:tgtEl>
                                          <p:spTgt spid="11"/>
                                        </p:tgtEl>
                                      </p:cBhvr>
                                      <p:to x="100000" y="90000"/>
                                    </p:animScale>
                                    <p:animScale>
                                      <p:cBhvr>
                                        <p:cTn id="54" dur="166" decel="50000">
                                          <p:stCondLst>
                                            <p:cond delay="1668"/>
                                          </p:stCondLst>
                                        </p:cTn>
                                        <p:tgtEl>
                                          <p:spTgt spid="11"/>
                                        </p:tgtEl>
                                      </p:cBhvr>
                                      <p:to x="100000" y="100000"/>
                                    </p:animScale>
                                    <p:animScale>
                                      <p:cBhvr>
                                        <p:cTn id="55" dur="26">
                                          <p:stCondLst>
                                            <p:cond delay="1808"/>
                                          </p:stCondLst>
                                        </p:cTn>
                                        <p:tgtEl>
                                          <p:spTgt spid="11"/>
                                        </p:tgtEl>
                                      </p:cBhvr>
                                      <p:to x="100000" y="95000"/>
                                    </p:animScale>
                                    <p:animScale>
                                      <p:cBhvr>
                                        <p:cTn id="56" dur="166" decel="50000">
                                          <p:stCondLst>
                                            <p:cond delay="1834"/>
                                          </p:stCondLst>
                                        </p:cTn>
                                        <p:tgtEl>
                                          <p:spTgt spid="11"/>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down)">
                                      <p:cBhvr>
                                        <p:cTn id="61" dur="580">
                                          <p:stCondLst>
                                            <p:cond delay="0"/>
                                          </p:stCondLst>
                                        </p:cTn>
                                        <p:tgtEl>
                                          <p:spTgt spid="12"/>
                                        </p:tgtEl>
                                      </p:cBhvr>
                                    </p:animEffect>
                                    <p:anim calcmode="lin" valueType="num">
                                      <p:cBhvr>
                                        <p:cTn id="6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7" dur="26">
                                          <p:stCondLst>
                                            <p:cond delay="650"/>
                                          </p:stCondLst>
                                        </p:cTn>
                                        <p:tgtEl>
                                          <p:spTgt spid="12"/>
                                        </p:tgtEl>
                                      </p:cBhvr>
                                      <p:to x="100000" y="60000"/>
                                    </p:animScale>
                                    <p:animScale>
                                      <p:cBhvr>
                                        <p:cTn id="68" dur="166" decel="50000">
                                          <p:stCondLst>
                                            <p:cond delay="676"/>
                                          </p:stCondLst>
                                        </p:cTn>
                                        <p:tgtEl>
                                          <p:spTgt spid="12"/>
                                        </p:tgtEl>
                                      </p:cBhvr>
                                      <p:to x="100000" y="100000"/>
                                    </p:animScale>
                                    <p:animScale>
                                      <p:cBhvr>
                                        <p:cTn id="69" dur="26">
                                          <p:stCondLst>
                                            <p:cond delay="1312"/>
                                          </p:stCondLst>
                                        </p:cTn>
                                        <p:tgtEl>
                                          <p:spTgt spid="12"/>
                                        </p:tgtEl>
                                      </p:cBhvr>
                                      <p:to x="100000" y="80000"/>
                                    </p:animScale>
                                    <p:animScale>
                                      <p:cBhvr>
                                        <p:cTn id="70" dur="166" decel="50000">
                                          <p:stCondLst>
                                            <p:cond delay="1338"/>
                                          </p:stCondLst>
                                        </p:cTn>
                                        <p:tgtEl>
                                          <p:spTgt spid="12"/>
                                        </p:tgtEl>
                                      </p:cBhvr>
                                      <p:to x="100000" y="100000"/>
                                    </p:animScale>
                                    <p:animScale>
                                      <p:cBhvr>
                                        <p:cTn id="71" dur="26">
                                          <p:stCondLst>
                                            <p:cond delay="1642"/>
                                          </p:stCondLst>
                                        </p:cTn>
                                        <p:tgtEl>
                                          <p:spTgt spid="12"/>
                                        </p:tgtEl>
                                      </p:cBhvr>
                                      <p:to x="100000" y="90000"/>
                                    </p:animScale>
                                    <p:animScale>
                                      <p:cBhvr>
                                        <p:cTn id="72" dur="166" decel="50000">
                                          <p:stCondLst>
                                            <p:cond delay="1668"/>
                                          </p:stCondLst>
                                        </p:cTn>
                                        <p:tgtEl>
                                          <p:spTgt spid="12"/>
                                        </p:tgtEl>
                                      </p:cBhvr>
                                      <p:to x="100000" y="100000"/>
                                    </p:animScale>
                                    <p:animScale>
                                      <p:cBhvr>
                                        <p:cTn id="73" dur="26">
                                          <p:stCondLst>
                                            <p:cond delay="1808"/>
                                          </p:stCondLst>
                                        </p:cTn>
                                        <p:tgtEl>
                                          <p:spTgt spid="12"/>
                                        </p:tgtEl>
                                      </p:cBhvr>
                                      <p:to x="100000" y="95000"/>
                                    </p:animScale>
                                    <p:animScale>
                                      <p:cBhvr>
                                        <p:cTn id="74" dur="166" decel="50000">
                                          <p:stCondLst>
                                            <p:cond delay="1834"/>
                                          </p:stCondLst>
                                        </p:cTn>
                                        <p:tgtEl>
                                          <p:spTgt spid="12"/>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51" presetClass="entr" presetSubtype="0"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770" decel="100000"/>
                                        <p:tgtEl>
                                          <p:spTgt spid="13"/>
                                        </p:tgtEl>
                                      </p:cBhvr>
                                    </p:animEffect>
                                    <p:animScale>
                                      <p:cBhvr>
                                        <p:cTn id="80" dur="770" decel="100000"/>
                                        <p:tgtEl>
                                          <p:spTgt spid="13"/>
                                        </p:tgtEl>
                                      </p:cBhvr>
                                      <p:from x="10000" y="10000"/>
                                      <p:to x="200000" y="450000"/>
                                    </p:animScale>
                                    <p:animScale>
                                      <p:cBhvr>
                                        <p:cTn id="81" dur="1230" accel="100000" fill="hold">
                                          <p:stCondLst>
                                            <p:cond delay="770"/>
                                          </p:stCondLst>
                                        </p:cTn>
                                        <p:tgtEl>
                                          <p:spTgt spid="13"/>
                                        </p:tgtEl>
                                      </p:cBhvr>
                                      <p:from x="200000" y="450000"/>
                                      <p:to x="100000" y="100000"/>
                                    </p:animScale>
                                    <p:set>
                                      <p:cBhvr>
                                        <p:cTn id="82" dur="770" fill="hold"/>
                                        <p:tgtEl>
                                          <p:spTgt spid="13"/>
                                        </p:tgtEl>
                                        <p:attrNameLst>
                                          <p:attrName>ppt_x</p:attrName>
                                        </p:attrNameLst>
                                      </p:cBhvr>
                                      <p:to>
                                        <p:strVal val="(0.5)"/>
                                      </p:to>
                                    </p:set>
                                    <p:anim from="(0.5)" to="(#ppt_x)" calcmode="lin" valueType="num">
                                      <p:cBhvr>
                                        <p:cTn id="83" dur="1230" accel="100000" fill="hold">
                                          <p:stCondLst>
                                            <p:cond delay="770"/>
                                          </p:stCondLst>
                                        </p:cTn>
                                        <p:tgtEl>
                                          <p:spTgt spid="13"/>
                                        </p:tgtEl>
                                        <p:attrNameLst>
                                          <p:attrName>ppt_x</p:attrName>
                                        </p:attrNameLst>
                                      </p:cBhvr>
                                    </p:anim>
                                    <p:set>
                                      <p:cBhvr>
                                        <p:cTn id="84" dur="770" fill="hold"/>
                                        <p:tgtEl>
                                          <p:spTgt spid="13"/>
                                        </p:tgtEl>
                                        <p:attrNameLst>
                                          <p:attrName>ppt_y</p:attrName>
                                        </p:attrNameLst>
                                      </p:cBhvr>
                                      <p:to>
                                        <p:strVal val="(#ppt_y+0.4)"/>
                                      </p:to>
                                    </p:set>
                                    <p:anim from="(#ppt_y+0.4)" to="(#ppt_y)" calcmode="lin" valueType="num">
                                      <p:cBhvr>
                                        <p:cTn id="85" dur="1230" accel="100000" fill="hold">
                                          <p:stCondLst>
                                            <p:cond delay="770"/>
                                          </p:stCondLst>
                                        </p:cTn>
                                        <p:tgtEl>
                                          <p:spTgt spid="13"/>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タスクフォースでも、国民</a:t>
            </a:r>
            <a:r>
              <a:rPr kumimoji="1" lang="en-US" altLang="ja-JP" dirty="0" smtClean="0"/>
              <a:t>ID</a:t>
            </a:r>
            <a:r>
              <a:rPr kumimoji="1" lang="ja-JP" altLang="en-US" dirty="0" smtClean="0"/>
              <a:t>制度に関しては「番号」中心に議論されているようだし</a:t>
            </a:r>
            <a:r>
              <a:rPr kumimoji="1" lang="en-US" altLang="ja-JP" dirty="0" smtClean="0"/>
              <a:t>…</a:t>
            </a:r>
            <a:endParaRPr kumimoji="1" lang="ja-JP" altLang="en-US" dirty="0"/>
          </a:p>
        </p:txBody>
      </p:sp>
      <p:sp>
        <p:nvSpPr>
          <p:cNvPr id="5" name="正方形/長方形 6"/>
          <p:cNvSpPr>
            <a:spLocks noChangeArrowheads="1"/>
          </p:cNvSpPr>
          <p:nvPr/>
        </p:nvSpPr>
        <p:spPr bwMode="auto">
          <a:xfrm>
            <a:off x="3707904" y="6021288"/>
            <a:ext cx="4464496" cy="430887"/>
          </a:xfrm>
          <a:prstGeom prst="rect">
            <a:avLst/>
          </a:prstGeom>
          <a:noFill/>
          <a:ln w="9525">
            <a:noFill/>
            <a:miter lim="800000"/>
            <a:headEnd/>
            <a:tailEnd/>
          </a:ln>
        </p:spPr>
        <p:txBody>
          <a:bodyPr wrap="square">
            <a:spAutoFit/>
          </a:bodyPr>
          <a:lstStyle/>
          <a:p>
            <a:pPr algn="r"/>
            <a:r>
              <a:rPr lang="ja-JP" altLang="en-US" sz="1100" dirty="0" smtClean="0"/>
              <a:t>出典：「電子行政に関するタスクフォースにおける検討課題 説明資料」</a:t>
            </a:r>
            <a:endParaRPr lang="en-US" altLang="ja-JP" sz="1100" dirty="0" smtClean="0"/>
          </a:p>
          <a:p>
            <a:pPr algn="r"/>
            <a:r>
              <a:rPr lang="ja-JP" altLang="en-US" sz="1100" dirty="0" smtClean="0"/>
              <a:t> （内閣官房 情報通信技術（ＩＴ）担当室）</a:t>
            </a:r>
            <a:endParaRPr lang="ja-JP" altLang="en-US" sz="1100" dirty="0"/>
          </a:p>
        </p:txBody>
      </p:sp>
      <p:pic>
        <p:nvPicPr>
          <p:cNvPr id="6" name="オブジェクト 2"/>
          <p:cNvPicPr>
            <a:picLocks noGrp="1" noChangeArrowheads="1"/>
          </p:cNvPicPr>
          <p:nvPr>
            <p:ph idx="1"/>
          </p:nvPr>
        </p:nvPicPr>
        <p:blipFill>
          <a:blip r:embed="rId3" cstate="print"/>
          <a:srcRect b="12077"/>
          <a:stretch>
            <a:fillRect/>
          </a:stretch>
        </p:blipFill>
        <p:spPr bwMode="auto">
          <a:xfrm>
            <a:off x="277432" y="1484784"/>
            <a:ext cx="8405399" cy="4392488"/>
          </a:xfrm>
          <a:prstGeom prst="rect">
            <a:avLst/>
          </a:prstGeom>
          <a:noFill/>
          <a:ln w="9525">
            <a:noFill/>
            <a:miter lim="800000"/>
            <a:headEnd/>
            <a:tailEnd/>
          </a:ln>
        </p:spPr>
      </p:pic>
      <p:cxnSp>
        <p:nvCxnSpPr>
          <p:cNvPr id="8" name="直線矢印コネクタ 7"/>
          <p:cNvCxnSpPr/>
          <p:nvPr/>
        </p:nvCxnSpPr>
        <p:spPr>
          <a:xfrm rot="10800000" flipV="1">
            <a:off x="6444208" y="2276872"/>
            <a:ext cx="792088"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7236296" y="1916832"/>
            <a:ext cx="1495922" cy="646331"/>
          </a:xfrm>
          <a:prstGeom prst="rect">
            <a:avLst/>
          </a:prstGeom>
          <a:noFill/>
        </p:spPr>
        <p:txBody>
          <a:bodyPr wrap="none" rtlCol="0">
            <a:spAutoFit/>
          </a:bodyPr>
          <a:lstStyle/>
          <a:p>
            <a:r>
              <a:rPr lang="ja-JP" altLang="en-US" dirty="0" smtClean="0"/>
              <a:t>利用番号</a:t>
            </a:r>
            <a:endParaRPr lang="en-US" altLang="ja-JP" dirty="0" smtClean="0"/>
          </a:p>
          <a:p>
            <a:r>
              <a:rPr kumimoji="1" lang="ja-JP" altLang="en-US" dirty="0" smtClean="0"/>
              <a:t>（見える番号）</a:t>
            </a:r>
            <a:endParaRPr kumimoji="1" lang="ja-JP" altLang="en-US" dirty="0"/>
          </a:p>
        </p:txBody>
      </p:sp>
      <p:cxnSp>
        <p:nvCxnSpPr>
          <p:cNvPr id="13" name="直線矢印コネクタ 12"/>
          <p:cNvCxnSpPr/>
          <p:nvPr/>
        </p:nvCxnSpPr>
        <p:spPr>
          <a:xfrm rot="10800000" flipV="1">
            <a:off x="6444208" y="2780928"/>
            <a:ext cx="1224136" cy="10801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7668344" y="2564904"/>
            <a:ext cx="1487908" cy="646331"/>
          </a:xfrm>
          <a:prstGeom prst="rect">
            <a:avLst/>
          </a:prstGeom>
          <a:noFill/>
        </p:spPr>
        <p:txBody>
          <a:bodyPr wrap="none" rtlCol="0">
            <a:spAutoFit/>
          </a:bodyPr>
          <a:lstStyle/>
          <a:p>
            <a:r>
              <a:rPr lang="ja-JP" altLang="en-US" dirty="0" smtClean="0"/>
              <a:t>連携番号</a:t>
            </a:r>
            <a:endParaRPr lang="en-US" altLang="ja-JP" dirty="0" smtClean="0"/>
          </a:p>
          <a:p>
            <a:r>
              <a:rPr kumimoji="1" lang="ja-JP" altLang="en-US" dirty="0" smtClean="0"/>
              <a:t>（見えない？）</a:t>
            </a:r>
            <a:endParaRPr kumimoji="1" lang="ja-JP" alt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タイトル 1"/>
          <p:cNvSpPr>
            <a:spLocks noGrp="1"/>
          </p:cNvSpPr>
          <p:nvPr>
            <p:ph type="title"/>
          </p:nvPr>
        </p:nvSpPr>
        <p:spPr/>
        <p:txBody>
          <a:bodyPr/>
          <a:lstStyle/>
          <a:p>
            <a:r>
              <a:rPr lang="ja-JP" altLang="en-US" sz="2400" dirty="0" smtClean="0"/>
              <a:t>「国民ＩＤ制度」案の課題</a:t>
            </a:r>
          </a:p>
        </p:txBody>
      </p:sp>
      <p:sp>
        <p:nvSpPr>
          <p:cNvPr id="17410" name="スライド番号プレースホルダ 3"/>
          <p:cNvSpPr>
            <a:spLocks noGrp="1"/>
          </p:cNvSpPr>
          <p:nvPr>
            <p:ph type="sldNum" sz="quarter" idx="10"/>
          </p:nvPr>
        </p:nvSpPr>
        <p:spPr>
          <a:xfrm>
            <a:off x="8493369" y="6629400"/>
            <a:ext cx="609600" cy="228600"/>
          </a:xfrm>
          <a:noFill/>
        </p:spPr>
        <p:txBody>
          <a:bodyPr/>
          <a:lstStyle/>
          <a:p>
            <a:fld id="{584AD3B8-5AD3-4C34-B7B7-A09875EA4B16}" type="slidenum">
              <a:rPr lang="en-US" altLang="ja-JP" smtClean="0">
                <a:latin typeface="Arial" charset="0"/>
              </a:rPr>
              <a:pPr/>
              <a:t>5</a:t>
            </a:fld>
            <a:endParaRPr lang="en-US" altLang="ja-JP" smtClean="0">
              <a:latin typeface="Arial" charset="0"/>
            </a:endParaRPr>
          </a:p>
        </p:txBody>
      </p:sp>
      <p:pic>
        <p:nvPicPr>
          <p:cNvPr id="17412" name="オブジェクト 2"/>
          <p:cNvPicPr>
            <a:picLocks noChangeArrowheads="1"/>
          </p:cNvPicPr>
          <p:nvPr/>
        </p:nvPicPr>
        <p:blipFill>
          <a:blip r:embed="rId3" cstate="print"/>
          <a:srcRect b="12077"/>
          <a:stretch>
            <a:fillRect/>
          </a:stretch>
        </p:blipFill>
        <p:spPr bwMode="auto">
          <a:xfrm>
            <a:off x="1922700" y="1844824"/>
            <a:ext cx="5440995" cy="3240360"/>
          </a:xfrm>
          <a:prstGeom prst="rect">
            <a:avLst/>
          </a:prstGeom>
          <a:noFill/>
          <a:ln w="9525">
            <a:noFill/>
            <a:miter lim="800000"/>
            <a:headEnd/>
            <a:tailEnd/>
          </a:ln>
        </p:spPr>
      </p:pic>
      <p:sp>
        <p:nvSpPr>
          <p:cNvPr id="98" name="四角形吹き出し 97"/>
          <p:cNvSpPr/>
          <p:nvPr/>
        </p:nvSpPr>
        <p:spPr bwMode="auto">
          <a:xfrm>
            <a:off x="185052" y="1556792"/>
            <a:ext cx="1861130" cy="790575"/>
          </a:xfrm>
          <a:prstGeom prst="wedgeRectCallout">
            <a:avLst>
              <a:gd name="adj1" fmla="val 116398"/>
              <a:gd name="adj2" fmla="val 99202"/>
            </a:avLst>
          </a:prstGeom>
          <a:ln>
            <a:headEnd type="none" w="med" len="med"/>
            <a:tailEnd type="none" w="med" len="me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tIns="36000" rIns="36000" bIns="36000" anchor="ctr"/>
          <a:lstStyle/>
          <a:p>
            <a:pPr algn="ctr">
              <a:buClr>
                <a:schemeClr val="tx2"/>
              </a:buClr>
              <a:buFont typeface="Wingdings" pitchFamily="2" charset="2"/>
              <a:buNone/>
            </a:pPr>
            <a:r>
              <a:rPr lang="ja-JP" altLang="en-US" sz="1600" u="sng" dirty="0" smtClean="0">
                <a:solidFill>
                  <a:schemeClr val="tx1"/>
                </a:solidFill>
              </a:rPr>
              <a:t>課題①</a:t>
            </a:r>
            <a:endParaRPr lang="en-US" altLang="ja-JP" sz="1600" u="sng" dirty="0">
              <a:solidFill>
                <a:schemeClr val="tx1"/>
              </a:solidFill>
            </a:endParaRPr>
          </a:p>
          <a:p>
            <a:pPr algn="ctr">
              <a:buClr>
                <a:schemeClr val="tx2"/>
              </a:buClr>
              <a:buFont typeface="Wingdings" pitchFamily="2" charset="2"/>
              <a:buNone/>
            </a:pPr>
            <a:r>
              <a:rPr lang="ja-JP" altLang="en-US" sz="1600" dirty="0">
                <a:solidFill>
                  <a:schemeClr val="tx1"/>
                </a:solidFill>
              </a:rPr>
              <a:t>電子政府への</a:t>
            </a:r>
            <a:endParaRPr lang="en-US" altLang="ja-JP" sz="1600" dirty="0">
              <a:solidFill>
                <a:schemeClr val="tx1"/>
              </a:solidFill>
            </a:endParaRPr>
          </a:p>
          <a:p>
            <a:pPr algn="ctr">
              <a:buClr>
                <a:schemeClr val="tx2"/>
              </a:buClr>
              <a:buFont typeface="Wingdings" pitchFamily="2" charset="2"/>
              <a:buNone/>
            </a:pPr>
            <a:r>
              <a:rPr lang="ja-JP" altLang="en-US" sz="1600" dirty="0">
                <a:solidFill>
                  <a:schemeClr val="tx1"/>
                </a:solidFill>
              </a:rPr>
              <a:t>アクセシビリティ向上</a:t>
            </a:r>
          </a:p>
        </p:txBody>
      </p:sp>
      <p:sp>
        <p:nvSpPr>
          <p:cNvPr id="105" name="四角形吹き出し 104"/>
          <p:cNvSpPr>
            <a:spLocks noChangeArrowheads="1"/>
          </p:cNvSpPr>
          <p:nvPr/>
        </p:nvSpPr>
        <p:spPr bwMode="auto">
          <a:xfrm>
            <a:off x="6366775" y="476673"/>
            <a:ext cx="1994068" cy="720080"/>
          </a:xfrm>
          <a:prstGeom prst="wedgeRectCallout">
            <a:avLst>
              <a:gd name="adj1" fmla="val -78723"/>
              <a:gd name="adj2" fmla="val -35743"/>
            </a:avLst>
          </a:prstGeom>
          <a:solidFill>
            <a:schemeClr val="bg1"/>
          </a:solidFill>
          <a:ln w="25400" algn="ctr">
            <a:solidFill>
              <a:schemeClr val="accent2"/>
            </a:solidFill>
            <a:miter lim="800000"/>
            <a:headEnd/>
            <a:tailEnd/>
          </a:ln>
          <a:effectLst>
            <a:outerShdw dist="38100" dir="2700000" algn="tl" rotWithShape="0">
              <a:srgbClr val="000000">
                <a:alpha val="39999"/>
              </a:srgbClr>
            </a:outerShdw>
          </a:effectLst>
        </p:spPr>
        <p:txBody>
          <a:bodyPr lIns="36000" tIns="36000" rIns="36000" bIns="36000" anchor="ctr"/>
          <a:lstStyle/>
          <a:p>
            <a:pPr algn="ctr">
              <a:buClr>
                <a:schemeClr val="tx2"/>
              </a:buClr>
              <a:buFont typeface="Wingdings" pitchFamily="2" charset="2"/>
              <a:buNone/>
            </a:pPr>
            <a:r>
              <a:rPr lang="ja-JP" altLang="en-US" sz="1600" u="sng" dirty="0" smtClean="0"/>
              <a:t>課題⑤</a:t>
            </a:r>
            <a:endParaRPr lang="en-US" altLang="ja-JP" sz="1600" u="sng" dirty="0"/>
          </a:p>
          <a:p>
            <a:pPr algn="ctr">
              <a:buClr>
                <a:schemeClr val="tx2"/>
              </a:buClr>
              <a:buFont typeface="Wingdings" pitchFamily="2" charset="2"/>
              <a:buNone/>
            </a:pPr>
            <a:r>
              <a:rPr lang="ja-JP" altLang="en-US" sz="1600" dirty="0"/>
              <a:t>主権者である国民不在</a:t>
            </a:r>
          </a:p>
        </p:txBody>
      </p:sp>
      <p:sp>
        <p:nvSpPr>
          <p:cNvPr id="110" name="円/楕円 109"/>
          <p:cNvSpPr/>
          <p:nvPr/>
        </p:nvSpPr>
        <p:spPr bwMode="auto">
          <a:xfrm>
            <a:off x="3242621" y="4293097"/>
            <a:ext cx="3988136" cy="648072"/>
          </a:xfrm>
          <a:prstGeom prst="ellipse">
            <a:avLst/>
          </a:prstGeom>
          <a:noFill/>
          <a:ln w="38100">
            <a:solidFill>
              <a:schemeClr val="accent2"/>
            </a:solidFill>
            <a:headEnd type="none" w="med" len="med"/>
            <a:tailEnd type="none" w="med" len="med"/>
          </a:ln>
        </p:spPr>
        <p:style>
          <a:lnRef idx="1">
            <a:schemeClr val="dk1"/>
          </a:lnRef>
          <a:fillRef idx="2">
            <a:schemeClr val="dk1"/>
          </a:fillRef>
          <a:effectRef idx="1">
            <a:schemeClr val="dk1"/>
          </a:effectRef>
          <a:fontRef idx="minor">
            <a:schemeClr val="dk1"/>
          </a:fontRef>
        </p:style>
        <p:txBody>
          <a:bodyPr lIns="36000" tIns="36000" rIns="36000" bIns="36000" anchor="ctr">
            <a:normAutofit/>
          </a:bodyPr>
          <a:lstStyle/>
          <a:p>
            <a:pPr algn="ctr">
              <a:buClr>
                <a:schemeClr val="tx2"/>
              </a:buClr>
              <a:buFont typeface="Wingdings" charset="2"/>
              <a:buNone/>
              <a:defRPr/>
            </a:pPr>
            <a:endParaRPr lang="ja-JP" altLang="en-US" sz="1600" dirty="0">
              <a:solidFill>
                <a:schemeClr val="tx1"/>
              </a:solidFill>
            </a:endParaRPr>
          </a:p>
        </p:txBody>
      </p:sp>
      <p:sp>
        <p:nvSpPr>
          <p:cNvPr id="115" name="角丸四角形 114"/>
          <p:cNvSpPr/>
          <p:nvPr/>
        </p:nvSpPr>
        <p:spPr bwMode="auto">
          <a:xfrm>
            <a:off x="52386" y="2420888"/>
            <a:ext cx="2935438" cy="1440160"/>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0" tIns="36000" rIns="0" bIns="36000" anchor="ctr"/>
          <a:lstStyle/>
          <a:p>
            <a:pPr marL="127000" indent="-127000">
              <a:buFont typeface="Arial" pitchFamily="34" charset="0"/>
              <a:buChar char="•"/>
            </a:pPr>
            <a:r>
              <a:rPr lang="ja-JP" altLang="en-US" sz="1200" dirty="0">
                <a:solidFill>
                  <a:schemeClr val="tx1"/>
                </a:solidFill>
              </a:rPr>
              <a:t>電子行政サービスにアクセスするための方法が</a:t>
            </a:r>
            <a:r>
              <a:rPr lang="en-US" altLang="ja-JP" sz="1200" dirty="0">
                <a:solidFill>
                  <a:schemeClr val="tx1"/>
                </a:solidFill>
              </a:rPr>
              <a:t>IC</a:t>
            </a:r>
            <a:r>
              <a:rPr lang="ja-JP" altLang="en-US" sz="1200" dirty="0">
                <a:solidFill>
                  <a:schemeClr val="tx1"/>
                </a:solidFill>
              </a:rPr>
              <a:t>カードのみに限定されている</a:t>
            </a:r>
          </a:p>
          <a:p>
            <a:pPr marL="127000" indent="-127000">
              <a:buFont typeface="Arial" pitchFamily="34" charset="0"/>
              <a:buChar char="•"/>
            </a:pPr>
            <a:r>
              <a:rPr lang="ja-JP" altLang="en-US" sz="1200" dirty="0" smtClean="0">
                <a:solidFill>
                  <a:schemeClr val="tx1"/>
                </a:solidFill>
              </a:rPr>
              <a:t>→利用者</a:t>
            </a:r>
            <a:r>
              <a:rPr lang="ja-JP" altLang="en-US" sz="1200" dirty="0">
                <a:solidFill>
                  <a:schemeClr val="tx1"/>
                </a:solidFill>
              </a:rPr>
              <a:t>が簡単にサービスできない</a:t>
            </a:r>
          </a:p>
          <a:p>
            <a:pPr marL="127000" indent="-127000">
              <a:buFont typeface="Arial" pitchFamily="34" charset="0"/>
              <a:buChar char="•"/>
            </a:pPr>
            <a:r>
              <a:rPr lang="ja-JP" altLang="en-US" sz="1200" dirty="0">
                <a:solidFill>
                  <a:schemeClr val="tx1"/>
                </a:solidFill>
              </a:rPr>
              <a:t>よって自己情報の利用状況を確認しにくい</a:t>
            </a:r>
          </a:p>
        </p:txBody>
      </p:sp>
      <p:sp>
        <p:nvSpPr>
          <p:cNvPr id="117" name="フローチャート : 代替処理 116"/>
          <p:cNvSpPr>
            <a:spLocks noChangeArrowheads="1"/>
          </p:cNvSpPr>
          <p:nvPr/>
        </p:nvSpPr>
        <p:spPr bwMode="auto">
          <a:xfrm>
            <a:off x="6167369" y="1268760"/>
            <a:ext cx="2653103" cy="1080120"/>
          </a:xfrm>
          <a:prstGeom prst="flowChartAlternateProcess">
            <a:avLst/>
          </a:prstGeom>
          <a:ln>
            <a:headEnd/>
            <a:tailEnd/>
          </a:ln>
        </p:spPr>
        <p:style>
          <a:lnRef idx="1">
            <a:schemeClr val="accent6"/>
          </a:lnRef>
          <a:fillRef idx="2">
            <a:schemeClr val="accent6"/>
          </a:fillRef>
          <a:effectRef idx="1">
            <a:schemeClr val="accent6"/>
          </a:effectRef>
          <a:fontRef idx="minor">
            <a:schemeClr val="dk1"/>
          </a:fontRef>
        </p:style>
        <p:txBody>
          <a:bodyPr lIns="0" tIns="36000" rIns="0" bIns="36000" anchor="ctr"/>
          <a:lstStyle/>
          <a:p>
            <a:pPr marL="127000" indent="-127000">
              <a:buClr>
                <a:schemeClr val="tx2"/>
              </a:buClr>
              <a:buFont typeface="Arial" pitchFamily="34" charset="0"/>
              <a:buChar char="•"/>
            </a:pPr>
            <a:r>
              <a:rPr lang="ja-JP" altLang="en-US" sz="1200" dirty="0"/>
              <a:t>国民主権を実現するための仕組みがない</a:t>
            </a:r>
          </a:p>
          <a:p>
            <a:pPr marL="127000" indent="-127000">
              <a:buClr>
                <a:schemeClr val="tx2"/>
              </a:buClr>
              <a:buFont typeface="Arial" pitchFamily="34" charset="0"/>
              <a:buChar char="•"/>
            </a:pPr>
            <a:r>
              <a:rPr lang="ja-JP" altLang="en-US" sz="1200" dirty="0"/>
              <a:t>国民にとってのメリットが分かりづらい</a:t>
            </a:r>
          </a:p>
          <a:p>
            <a:pPr marL="127000" indent="-127000">
              <a:buClr>
                <a:schemeClr val="tx2"/>
              </a:buClr>
              <a:buFont typeface="Arial" pitchFamily="34" charset="0"/>
              <a:buChar char="•"/>
            </a:pPr>
            <a:r>
              <a:rPr lang="ja-JP" altLang="en-US" sz="1200" dirty="0"/>
              <a:t>情報連携の起点となる本人同意の仕組みが配慮されていない</a:t>
            </a:r>
          </a:p>
        </p:txBody>
      </p:sp>
      <p:sp>
        <p:nvSpPr>
          <p:cNvPr id="18" name="円/楕円 17"/>
          <p:cNvSpPr/>
          <p:nvPr/>
        </p:nvSpPr>
        <p:spPr bwMode="auto">
          <a:xfrm>
            <a:off x="4728384" y="2780928"/>
            <a:ext cx="797169" cy="360040"/>
          </a:xfrm>
          <a:prstGeom prst="ellipse">
            <a:avLst/>
          </a:prstGeom>
          <a:noFill/>
          <a:ln>
            <a:headEnd type="none" w="med" len="med"/>
            <a:tailEnd type="none" w="med" len="med"/>
          </a:ln>
          <a:effectLst/>
        </p:spPr>
        <p:style>
          <a:lnRef idx="1">
            <a:schemeClr val="dk1"/>
          </a:lnRef>
          <a:fillRef idx="2">
            <a:schemeClr val="dk1"/>
          </a:fillRef>
          <a:effectRef idx="1">
            <a:schemeClr val="dk1"/>
          </a:effectRef>
          <a:fontRef idx="minor">
            <a:schemeClr val="dk1"/>
          </a:fontRef>
        </p:style>
        <p:txBody>
          <a:bodyPr lIns="36000" tIns="36000" rIns="36000" bIns="36000" anchor="ctr">
            <a:normAutofit fontScale="85000" lnSpcReduction="20000"/>
          </a:bodyPr>
          <a:lstStyle/>
          <a:p>
            <a:pPr algn="ctr">
              <a:buClr>
                <a:schemeClr val="tx2"/>
              </a:buClr>
              <a:buFont typeface="Wingdings" charset="2"/>
              <a:buNone/>
              <a:defRPr/>
            </a:pPr>
            <a:endParaRPr lang="ja-JP" altLang="en-US" sz="1600" dirty="0">
              <a:solidFill>
                <a:schemeClr val="tx1"/>
              </a:solidFill>
            </a:endParaRPr>
          </a:p>
        </p:txBody>
      </p:sp>
      <p:pic>
        <p:nvPicPr>
          <p:cNvPr id="17423" name="Picture 2" descr="C:\Documents and Settings\nriuser\My Documents\My Pictures\Microsoft クリップ オーガナイザ\00431615.png"/>
          <p:cNvPicPr>
            <a:picLocks noChangeAspect="1" noChangeArrowheads="1"/>
          </p:cNvPicPr>
          <p:nvPr/>
        </p:nvPicPr>
        <p:blipFill>
          <a:blip r:embed="rId4" cstate="print"/>
          <a:srcRect/>
          <a:stretch>
            <a:fillRect/>
          </a:stretch>
        </p:blipFill>
        <p:spPr bwMode="auto">
          <a:xfrm>
            <a:off x="4505944" y="1"/>
            <a:ext cx="1063869" cy="1152525"/>
          </a:xfrm>
          <a:prstGeom prst="rect">
            <a:avLst/>
          </a:prstGeom>
          <a:noFill/>
          <a:ln w="9525">
            <a:noFill/>
            <a:miter lim="800000"/>
            <a:headEnd/>
            <a:tailEnd/>
          </a:ln>
        </p:spPr>
      </p:pic>
      <p:sp>
        <p:nvSpPr>
          <p:cNvPr id="109" name="円/楕円 108"/>
          <p:cNvSpPr/>
          <p:nvPr/>
        </p:nvSpPr>
        <p:spPr bwMode="auto">
          <a:xfrm>
            <a:off x="3309091" y="2564904"/>
            <a:ext cx="465282" cy="504056"/>
          </a:xfrm>
          <a:prstGeom prst="ellipse">
            <a:avLst/>
          </a:prstGeom>
          <a:noFill/>
          <a:ln w="38100">
            <a:solidFill>
              <a:schemeClr val="accent2"/>
            </a:solidFill>
            <a:headEnd type="none" w="med" len="med"/>
            <a:tailEnd type="none" w="med" len="med"/>
          </a:ln>
        </p:spPr>
        <p:style>
          <a:lnRef idx="1">
            <a:schemeClr val="dk1"/>
          </a:lnRef>
          <a:fillRef idx="2">
            <a:schemeClr val="dk1"/>
          </a:fillRef>
          <a:effectRef idx="1">
            <a:schemeClr val="dk1"/>
          </a:effectRef>
          <a:fontRef idx="minor">
            <a:schemeClr val="dk1"/>
          </a:fontRef>
        </p:style>
        <p:txBody>
          <a:bodyPr lIns="36000" tIns="36000" rIns="36000" bIns="36000" anchor="ctr">
            <a:normAutofit/>
          </a:bodyPr>
          <a:lstStyle/>
          <a:p>
            <a:pPr algn="ctr">
              <a:buClr>
                <a:schemeClr val="tx2"/>
              </a:buClr>
              <a:buFont typeface="Wingdings" charset="2"/>
              <a:buNone/>
              <a:defRPr/>
            </a:pPr>
            <a:endParaRPr lang="ja-JP" altLang="en-US" sz="1600" dirty="0">
              <a:solidFill>
                <a:schemeClr val="tx1"/>
              </a:solidFill>
            </a:endParaRPr>
          </a:p>
        </p:txBody>
      </p:sp>
      <p:sp>
        <p:nvSpPr>
          <p:cNvPr id="103" name="四角形吹き出し 102"/>
          <p:cNvSpPr/>
          <p:nvPr/>
        </p:nvSpPr>
        <p:spPr bwMode="auto">
          <a:xfrm>
            <a:off x="6765696" y="4725144"/>
            <a:ext cx="1993846" cy="720000"/>
          </a:xfrm>
          <a:prstGeom prst="wedgeRectCallout">
            <a:avLst>
              <a:gd name="adj1" fmla="val -71782"/>
              <a:gd name="adj2" fmla="val -42975"/>
            </a:avLst>
          </a:prstGeom>
          <a:ln>
            <a:headEnd type="none" w="med" len="med"/>
            <a:tailEnd type="none" w="med" len="me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tIns="36000" rIns="36000" bIns="36000" anchor="ctr">
            <a:normAutofit/>
          </a:bodyPr>
          <a:lstStyle/>
          <a:p>
            <a:pPr algn="ctr">
              <a:lnSpc>
                <a:spcPct val="90000"/>
              </a:lnSpc>
              <a:buClr>
                <a:schemeClr val="tx2"/>
              </a:buClr>
              <a:buFont typeface="Wingdings" pitchFamily="2" charset="2"/>
              <a:buNone/>
            </a:pPr>
            <a:r>
              <a:rPr lang="ja-JP" altLang="en-US" sz="1600" u="sng" dirty="0" smtClean="0">
                <a:solidFill>
                  <a:schemeClr val="tx1"/>
                </a:solidFill>
              </a:rPr>
              <a:t>課題③</a:t>
            </a:r>
            <a:endParaRPr lang="en-US" altLang="ja-JP" sz="1600" u="sng" dirty="0">
              <a:solidFill>
                <a:schemeClr val="tx1"/>
              </a:solidFill>
            </a:endParaRPr>
          </a:p>
          <a:p>
            <a:pPr algn="ctr">
              <a:lnSpc>
                <a:spcPct val="90000"/>
              </a:lnSpc>
              <a:buClr>
                <a:schemeClr val="tx2"/>
              </a:buClr>
              <a:buFont typeface="Wingdings" pitchFamily="2" charset="2"/>
              <a:buNone/>
            </a:pPr>
            <a:r>
              <a:rPr lang="ja-JP" altLang="en-US" sz="1600" dirty="0">
                <a:solidFill>
                  <a:schemeClr val="tx1"/>
                </a:solidFill>
              </a:rPr>
              <a:t>新制度の設計</a:t>
            </a:r>
          </a:p>
        </p:txBody>
      </p:sp>
      <p:sp>
        <p:nvSpPr>
          <p:cNvPr id="116" name="フローチャート : 代替処理 115"/>
          <p:cNvSpPr>
            <a:spLocks noChangeArrowheads="1"/>
          </p:cNvSpPr>
          <p:nvPr/>
        </p:nvSpPr>
        <p:spPr bwMode="auto">
          <a:xfrm>
            <a:off x="6566068" y="5517233"/>
            <a:ext cx="2459077" cy="1224136"/>
          </a:xfrm>
          <a:prstGeom prst="flowChartAlternateProcess">
            <a:avLst/>
          </a:prstGeom>
          <a:ln>
            <a:headEnd/>
            <a:tailEnd/>
          </a:ln>
        </p:spPr>
        <p:style>
          <a:lnRef idx="1">
            <a:schemeClr val="accent6"/>
          </a:lnRef>
          <a:fillRef idx="2">
            <a:schemeClr val="accent6"/>
          </a:fillRef>
          <a:effectRef idx="1">
            <a:schemeClr val="accent6"/>
          </a:effectRef>
          <a:fontRef idx="minor">
            <a:schemeClr val="dk1"/>
          </a:fontRef>
        </p:style>
        <p:txBody>
          <a:bodyPr lIns="0" tIns="36000" rIns="0" bIns="36000" anchor="ctr"/>
          <a:lstStyle/>
          <a:p>
            <a:pPr marL="101600" indent="-101600">
              <a:buClr>
                <a:schemeClr val="tx2"/>
              </a:buClr>
              <a:buFont typeface="Arial" pitchFamily="34" charset="0"/>
              <a:buChar char="•"/>
            </a:pPr>
            <a:r>
              <a:rPr lang="ja-JP" altLang="en-US" sz="1200" dirty="0" smtClean="0"/>
              <a:t>自己情報の連携範囲を法律面で規定するだけでは、将来的な柔軟性を欠き、スピーディーな対応ができない</a:t>
            </a:r>
            <a:endParaRPr lang="en-US" altLang="ja-JP" sz="1200" dirty="0" smtClean="0"/>
          </a:p>
          <a:p>
            <a:pPr marL="101600" indent="-101600">
              <a:buClr>
                <a:schemeClr val="tx2"/>
              </a:buClr>
              <a:buFont typeface="Arial" pitchFamily="34" charset="0"/>
              <a:buChar char="•"/>
            </a:pPr>
            <a:r>
              <a:rPr lang="ja-JP" altLang="en-US" sz="1200" dirty="0" smtClean="0"/>
              <a:t>本人同意により情報を連携できる、柔軟なフレームワーク（信頼フレームワーク）の制度設計を行うべき</a:t>
            </a:r>
            <a:endParaRPr lang="ja-JP" altLang="en-US" sz="1200" dirty="0"/>
          </a:p>
        </p:txBody>
      </p:sp>
      <p:sp>
        <p:nvSpPr>
          <p:cNvPr id="17" name="フローチャート : 代替処理 16"/>
          <p:cNvSpPr/>
          <p:nvPr/>
        </p:nvSpPr>
        <p:spPr bwMode="auto">
          <a:xfrm>
            <a:off x="52386" y="4941168"/>
            <a:ext cx="3727526" cy="1728192"/>
          </a:xfrm>
          <a:prstGeom prst="flowChartAlternateProcess">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square" lIns="0" tIns="36000" rIns="0" bIns="36000" anchor="ctr"/>
          <a:lstStyle/>
          <a:p>
            <a:pPr marL="114300" indent="-114300">
              <a:buClr>
                <a:schemeClr val="tx2"/>
              </a:buClr>
              <a:buFont typeface="Arial" pitchFamily="34" charset="0"/>
              <a:buChar char="•"/>
            </a:pPr>
            <a:r>
              <a:rPr lang="ja-JP" altLang="en-US" sz="1200" dirty="0" smtClean="0">
                <a:solidFill>
                  <a:schemeClr val="tx1"/>
                </a:solidFill>
              </a:rPr>
              <a:t>官製の中央集権的・重厚長大な基盤では、多大な構築・運用コストがかかってしまう</a:t>
            </a:r>
            <a:endParaRPr lang="en-US" altLang="ja-JP" sz="1200" dirty="0" smtClean="0">
              <a:solidFill>
                <a:schemeClr val="tx1"/>
              </a:solidFill>
            </a:endParaRPr>
          </a:p>
          <a:p>
            <a:pPr marL="114300" indent="-114300">
              <a:buClr>
                <a:schemeClr val="tx2"/>
              </a:buClr>
              <a:buFont typeface="Arial" pitchFamily="34" charset="0"/>
              <a:buChar char="•"/>
            </a:pPr>
            <a:r>
              <a:rPr lang="ja-JP" altLang="en-US" sz="1200" dirty="0" smtClean="0">
                <a:solidFill>
                  <a:schemeClr val="tx1"/>
                </a:solidFill>
              </a:rPr>
              <a:t>また、官製ポータルでは競争が働かないため、サービスの質が上がらず、コストが高止まりしてしまう</a:t>
            </a:r>
            <a:endParaRPr lang="en-US" altLang="ja-JP" sz="1200" dirty="0" smtClean="0">
              <a:solidFill>
                <a:schemeClr val="tx1"/>
              </a:solidFill>
            </a:endParaRPr>
          </a:p>
          <a:p>
            <a:pPr marL="114300" indent="-114300">
              <a:buClr>
                <a:schemeClr val="tx2"/>
              </a:buClr>
              <a:buFont typeface="Arial" pitchFamily="34" charset="0"/>
              <a:buChar char="•"/>
            </a:pPr>
            <a:r>
              <a:rPr lang="ja-JP" altLang="en-US" sz="1200" dirty="0" smtClean="0">
                <a:solidFill>
                  <a:schemeClr val="tx1"/>
                </a:solidFill>
              </a:rPr>
              <a:t>高いレベルの認証手段としての</a:t>
            </a:r>
            <a:r>
              <a:rPr lang="en-US" altLang="ja-JP" sz="1200" dirty="0" smtClean="0">
                <a:solidFill>
                  <a:schemeClr val="tx1"/>
                </a:solidFill>
              </a:rPr>
              <a:t>IC</a:t>
            </a:r>
            <a:r>
              <a:rPr lang="ja-JP" altLang="en-US" sz="1200" dirty="0" smtClean="0">
                <a:solidFill>
                  <a:schemeClr val="tx1"/>
                </a:solidFill>
              </a:rPr>
              <a:t>カードを配るのは、大きな費用と時間がかかる。</a:t>
            </a:r>
            <a:endParaRPr lang="en-US" altLang="ja-JP" sz="1200" dirty="0" smtClean="0">
              <a:solidFill>
                <a:schemeClr val="tx1"/>
              </a:solidFill>
            </a:endParaRPr>
          </a:p>
          <a:p>
            <a:pPr marL="114300" indent="-114300">
              <a:buClr>
                <a:schemeClr val="tx2"/>
              </a:buClr>
              <a:buFont typeface="Arial" pitchFamily="34" charset="0"/>
              <a:buChar char="•"/>
            </a:pPr>
            <a:r>
              <a:rPr lang="ja-JP" altLang="en-US" sz="1200" dirty="0" smtClean="0">
                <a:solidFill>
                  <a:schemeClr val="tx1"/>
                </a:solidFill>
              </a:rPr>
              <a:t>民間リソースを有効活用した分散的な仕組みとすべき</a:t>
            </a:r>
            <a:endParaRPr lang="ja-JP" altLang="en-US" sz="1200" dirty="0">
              <a:solidFill>
                <a:schemeClr val="tx1"/>
              </a:solidFill>
            </a:endParaRPr>
          </a:p>
        </p:txBody>
      </p:sp>
      <p:sp>
        <p:nvSpPr>
          <p:cNvPr id="2" name="円/楕円 108"/>
          <p:cNvSpPr/>
          <p:nvPr/>
        </p:nvSpPr>
        <p:spPr bwMode="auto">
          <a:xfrm>
            <a:off x="4372594" y="0"/>
            <a:ext cx="1329104" cy="1079500"/>
          </a:xfrm>
          <a:prstGeom prst="ellipse">
            <a:avLst/>
          </a:prstGeom>
          <a:noFill/>
          <a:ln w="38100">
            <a:solidFill>
              <a:schemeClr val="accent2"/>
            </a:solidFill>
            <a:headEnd type="none" w="med" len="med"/>
            <a:tailEnd type="none" w="med" len="med"/>
          </a:ln>
        </p:spPr>
        <p:style>
          <a:lnRef idx="1">
            <a:schemeClr val="dk1"/>
          </a:lnRef>
          <a:fillRef idx="2">
            <a:schemeClr val="dk1"/>
          </a:fillRef>
          <a:effectRef idx="1">
            <a:schemeClr val="dk1"/>
          </a:effectRef>
          <a:fontRef idx="minor">
            <a:schemeClr val="dk1"/>
          </a:fontRef>
        </p:style>
        <p:txBody>
          <a:bodyPr lIns="36000" tIns="36000" rIns="36000" bIns="36000" anchor="ctr">
            <a:normAutofit/>
          </a:bodyPr>
          <a:lstStyle/>
          <a:p>
            <a:pPr algn="ctr">
              <a:buClr>
                <a:schemeClr val="tx2"/>
              </a:buClr>
              <a:buFont typeface="Wingdings" charset="2"/>
              <a:buNone/>
              <a:defRPr/>
            </a:pPr>
            <a:endParaRPr lang="ja-JP" altLang="en-US" sz="1600" dirty="0">
              <a:solidFill>
                <a:schemeClr val="tx1"/>
              </a:solidFill>
            </a:endParaRPr>
          </a:p>
        </p:txBody>
      </p:sp>
      <p:sp>
        <p:nvSpPr>
          <p:cNvPr id="23" name="正方形/長方形 6"/>
          <p:cNvSpPr>
            <a:spLocks noChangeArrowheads="1"/>
          </p:cNvSpPr>
          <p:nvPr/>
        </p:nvSpPr>
        <p:spPr bwMode="auto">
          <a:xfrm>
            <a:off x="3203848" y="4941168"/>
            <a:ext cx="3600399" cy="600164"/>
          </a:xfrm>
          <a:prstGeom prst="rect">
            <a:avLst/>
          </a:prstGeom>
          <a:noFill/>
          <a:ln w="9525">
            <a:noFill/>
            <a:miter lim="800000"/>
            <a:headEnd/>
            <a:tailEnd/>
          </a:ln>
        </p:spPr>
        <p:txBody>
          <a:bodyPr wrap="square">
            <a:spAutoFit/>
          </a:bodyPr>
          <a:lstStyle/>
          <a:p>
            <a:pPr algn="r"/>
            <a:r>
              <a:rPr lang="ja-JP" altLang="en-US" sz="1100" dirty="0" smtClean="0"/>
              <a:t>出典：「電子行政に関するタスクフォースにおける検討課題 説明資料」</a:t>
            </a:r>
            <a:endParaRPr lang="en-US" altLang="ja-JP" sz="1100" dirty="0" smtClean="0"/>
          </a:p>
          <a:p>
            <a:pPr algn="r"/>
            <a:r>
              <a:rPr lang="ja-JP" altLang="en-US" sz="1100" dirty="0" smtClean="0"/>
              <a:t> （内閣官房 情報通信技術（ＩＴ）担当室）</a:t>
            </a:r>
            <a:endParaRPr lang="ja-JP" altLang="en-US" sz="1100" dirty="0"/>
          </a:p>
        </p:txBody>
      </p:sp>
      <p:sp>
        <p:nvSpPr>
          <p:cNvPr id="24" name="四角形吹き出し 23"/>
          <p:cNvSpPr>
            <a:spLocks noChangeArrowheads="1"/>
          </p:cNvSpPr>
          <p:nvPr/>
        </p:nvSpPr>
        <p:spPr bwMode="auto">
          <a:xfrm>
            <a:off x="6765696" y="2492896"/>
            <a:ext cx="1994068" cy="720080"/>
          </a:xfrm>
          <a:prstGeom prst="wedgeRectCallout">
            <a:avLst>
              <a:gd name="adj1" fmla="val -107530"/>
              <a:gd name="adj2" fmla="val 15404"/>
            </a:avLst>
          </a:prstGeom>
          <a:solidFill>
            <a:schemeClr val="bg1"/>
          </a:solidFill>
          <a:ln w="25400" algn="ctr">
            <a:solidFill>
              <a:schemeClr val="accent2"/>
            </a:solidFill>
            <a:miter lim="800000"/>
            <a:headEnd/>
            <a:tailEnd/>
          </a:ln>
          <a:effectLst>
            <a:outerShdw dist="38100" dir="2700000" algn="tl" rotWithShape="0">
              <a:srgbClr val="000000">
                <a:alpha val="39999"/>
              </a:srgbClr>
            </a:outerShdw>
          </a:effectLst>
        </p:spPr>
        <p:txBody>
          <a:bodyPr lIns="36000" tIns="36000" rIns="36000" bIns="36000" anchor="ctr"/>
          <a:lstStyle/>
          <a:p>
            <a:pPr algn="ctr">
              <a:buClr>
                <a:schemeClr val="tx2"/>
              </a:buClr>
              <a:buFont typeface="Wingdings" pitchFamily="2" charset="2"/>
              <a:buNone/>
            </a:pPr>
            <a:r>
              <a:rPr lang="ja-JP" altLang="en-US" sz="1600" u="sng" dirty="0" smtClean="0"/>
              <a:t>課題⑤</a:t>
            </a:r>
            <a:endParaRPr lang="en-US" altLang="ja-JP" sz="1600" u="sng" dirty="0"/>
          </a:p>
          <a:p>
            <a:pPr algn="ctr">
              <a:buClr>
                <a:schemeClr val="tx2"/>
              </a:buClr>
              <a:buFont typeface="Wingdings" pitchFamily="2" charset="2"/>
              <a:buNone/>
            </a:pPr>
            <a:r>
              <a:rPr lang="ja-JP" altLang="en-US" sz="1600" dirty="0" smtClean="0"/>
              <a:t>あいまいな番号議論</a:t>
            </a:r>
            <a:endParaRPr lang="ja-JP" altLang="en-US" sz="1600" dirty="0"/>
          </a:p>
        </p:txBody>
      </p:sp>
      <p:sp>
        <p:nvSpPr>
          <p:cNvPr id="25" name="フローチャート : 代替処理 24"/>
          <p:cNvSpPr>
            <a:spLocks noChangeArrowheads="1"/>
          </p:cNvSpPr>
          <p:nvPr/>
        </p:nvSpPr>
        <p:spPr bwMode="auto">
          <a:xfrm>
            <a:off x="6566068" y="3284984"/>
            <a:ext cx="2459077" cy="1224136"/>
          </a:xfrm>
          <a:prstGeom prst="flowChartAlternateProcess">
            <a:avLst/>
          </a:prstGeom>
          <a:ln>
            <a:headEnd/>
            <a:tailEnd/>
          </a:ln>
        </p:spPr>
        <p:style>
          <a:lnRef idx="1">
            <a:schemeClr val="accent6"/>
          </a:lnRef>
          <a:fillRef idx="2">
            <a:schemeClr val="accent6"/>
          </a:fillRef>
          <a:effectRef idx="1">
            <a:schemeClr val="accent6"/>
          </a:effectRef>
          <a:fontRef idx="minor">
            <a:schemeClr val="dk1"/>
          </a:fontRef>
        </p:style>
        <p:txBody>
          <a:bodyPr lIns="0" tIns="36000" rIns="0" bIns="36000" anchor="ctr"/>
          <a:lstStyle/>
          <a:p>
            <a:pPr marL="127000" indent="-127000">
              <a:buClr>
                <a:schemeClr val="tx2"/>
              </a:buClr>
              <a:buFont typeface="Arial" pitchFamily="34" charset="0"/>
              <a:buChar char="•"/>
            </a:pPr>
            <a:r>
              <a:rPr lang="ja-JP" altLang="en-US" sz="1200" dirty="0" smtClean="0"/>
              <a:t>税と社会保障の共通番号は、行政分野間のシステム連携のための番号であるにもかかわらず、国民のアクセス手段である</a:t>
            </a:r>
            <a:r>
              <a:rPr lang="en-US" altLang="ja-JP" sz="1200" dirty="0" smtClean="0"/>
              <a:t>ID</a:t>
            </a:r>
            <a:r>
              <a:rPr lang="ja-JP" altLang="en-US" sz="1200" dirty="0" smtClean="0"/>
              <a:t>と混同されている</a:t>
            </a:r>
            <a:endParaRPr lang="en-US" altLang="ja-JP" sz="1200" dirty="0" smtClean="0"/>
          </a:p>
          <a:p>
            <a:pPr marL="127000" indent="-127000">
              <a:buClr>
                <a:schemeClr val="tx2"/>
              </a:buClr>
              <a:buFont typeface="Arial" pitchFamily="34" charset="0"/>
              <a:buChar char="•"/>
            </a:pPr>
            <a:r>
              <a:rPr lang="ja-JP" altLang="en-US" sz="1200" dirty="0" smtClean="0"/>
              <a:t>そもそも身元確認がきちんと行われた住民情報が存在しない</a:t>
            </a:r>
            <a:endParaRPr lang="ja-JP" altLang="en-US" sz="1200" dirty="0"/>
          </a:p>
        </p:txBody>
      </p:sp>
      <p:sp>
        <p:nvSpPr>
          <p:cNvPr id="26" name="四角形吹き出し 25"/>
          <p:cNvSpPr>
            <a:spLocks noChangeArrowheads="1"/>
          </p:cNvSpPr>
          <p:nvPr/>
        </p:nvSpPr>
        <p:spPr bwMode="auto">
          <a:xfrm>
            <a:off x="6765474" y="2492896"/>
            <a:ext cx="1994068" cy="720080"/>
          </a:xfrm>
          <a:prstGeom prst="wedgeRectCallout">
            <a:avLst>
              <a:gd name="adj1" fmla="val -96948"/>
              <a:gd name="adj2" fmla="val 91243"/>
            </a:avLst>
          </a:prstGeom>
          <a:solidFill>
            <a:schemeClr val="bg1"/>
          </a:solidFill>
          <a:ln w="25400" algn="ctr">
            <a:solidFill>
              <a:schemeClr val="accent2"/>
            </a:solidFill>
            <a:miter lim="800000"/>
            <a:headEnd/>
            <a:tailEnd/>
          </a:ln>
          <a:effectLst>
            <a:outerShdw dist="38100" dir="2700000" algn="tl" rotWithShape="0">
              <a:srgbClr val="000000">
                <a:alpha val="39999"/>
              </a:srgbClr>
            </a:outerShdw>
          </a:effectLst>
        </p:spPr>
        <p:txBody>
          <a:bodyPr lIns="36000" tIns="36000" rIns="36000" bIns="36000" anchor="ctr"/>
          <a:lstStyle/>
          <a:p>
            <a:pPr algn="ctr">
              <a:buClr>
                <a:schemeClr val="tx2"/>
              </a:buClr>
              <a:buFont typeface="Wingdings" pitchFamily="2" charset="2"/>
              <a:buNone/>
            </a:pPr>
            <a:r>
              <a:rPr lang="ja-JP" altLang="en-US" sz="1600" u="sng" dirty="0" smtClean="0"/>
              <a:t>課題④</a:t>
            </a:r>
            <a:endParaRPr lang="en-US" altLang="ja-JP" sz="1600" u="sng" dirty="0"/>
          </a:p>
          <a:p>
            <a:pPr algn="ctr">
              <a:buClr>
                <a:schemeClr val="tx2"/>
              </a:buClr>
              <a:buFont typeface="Wingdings" pitchFamily="2" charset="2"/>
              <a:buNone/>
            </a:pPr>
            <a:r>
              <a:rPr lang="ja-JP" altLang="en-US" sz="1600" dirty="0" smtClean="0"/>
              <a:t>あいまいな番号議論</a:t>
            </a:r>
            <a:endParaRPr lang="ja-JP" altLang="en-US" sz="1600" dirty="0"/>
          </a:p>
        </p:txBody>
      </p:sp>
      <p:sp>
        <p:nvSpPr>
          <p:cNvPr id="113" name="円/楕円 112"/>
          <p:cNvSpPr/>
          <p:nvPr/>
        </p:nvSpPr>
        <p:spPr bwMode="auto">
          <a:xfrm>
            <a:off x="3242621" y="3501008"/>
            <a:ext cx="2924633" cy="647700"/>
          </a:xfrm>
          <a:prstGeom prst="ellipse">
            <a:avLst/>
          </a:prstGeom>
          <a:noFill/>
          <a:ln w="38100">
            <a:solidFill>
              <a:schemeClr val="accent2"/>
            </a:solidFill>
            <a:headEnd type="none" w="med" len="med"/>
            <a:tailEnd type="none" w="med" len="med"/>
          </a:ln>
        </p:spPr>
        <p:style>
          <a:lnRef idx="1">
            <a:schemeClr val="dk1"/>
          </a:lnRef>
          <a:fillRef idx="2">
            <a:schemeClr val="dk1"/>
          </a:fillRef>
          <a:effectRef idx="1">
            <a:schemeClr val="dk1"/>
          </a:effectRef>
          <a:fontRef idx="minor">
            <a:schemeClr val="dk1"/>
          </a:fontRef>
        </p:style>
        <p:txBody>
          <a:bodyPr lIns="36000" tIns="36000" rIns="36000" bIns="36000" anchor="ctr">
            <a:normAutofit/>
          </a:bodyPr>
          <a:lstStyle/>
          <a:p>
            <a:pPr algn="ctr">
              <a:buClr>
                <a:schemeClr val="tx2"/>
              </a:buClr>
              <a:buFont typeface="Wingdings" charset="2"/>
              <a:buNone/>
              <a:defRPr/>
            </a:pPr>
            <a:endParaRPr lang="ja-JP" altLang="en-US" sz="1600" dirty="0">
              <a:solidFill>
                <a:schemeClr val="tx1"/>
              </a:solidFill>
            </a:endParaRPr>
          </a:p>
        </p:txBody>
      </p:sp>
      <p:sp>
        <p:nvSpPr>
          <p:cNvPr id="104" name="四角形吹き出し 103"/>
          <p:cNvSpPr/>
          <p:nvPr/>
        </p:nvSpPr>
        <p:spPr bwMode="auto">
          <a:xfrm>
            <a:off x="185051" y="4149080"/>
            <a:ext cx="1860923" cy="720000"/>
          </a:xfrm>
          <a:prstGeom prst="wedgeRectCallout">
            <a:avLst>
              <a:gd name="adj1" fmla="val 120360"/>
              <a:gd name="adj2" fmla="val -108856"/>
            </a:avLst>
          </a:prstGeom>
          <a:ln>
            <a:headEnd type="none" w="med" len="med"/>
            <a:tailEnd type="none" w="med" len="me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tIns="36000" rIns="36000" bIns="36000" anchor="ctr">
            <a:normAutofit/>
          </a:bodyPr>
          <a:lstStyle/>
          <a:p>
            <a:pPr algn="ctr">
              <a:lnSpc>
                <a:spcPct val="90000"/>
              </a:lnSpc>
              <a:buClr>
                <a:schemeClr val="tx2"/>
              </a:buClr>
              <a:buFont typeface="Wingdings" pitchFamily="2" charset="2"/>
              <a:buNone/>
            </a:pPr>
            <a:r>
              <a:rPr lang="ja-JP" altLang="en-US" sz="1600" u="sng" dirty="0" smtClean="0">
                <a:solidFill>
                  <a:schemeClr val="tx1"/>
                </a:solidFill>
              </a:rPr>
              <a:t>課題②</a:t>
            </a:r>
            <a:endParaRPr lang="en-US" altLang="ja-JP" sz="1600" u="sng" dirty="0">
              <a:solidFill>
                <a:schemeClr val="tx1"/>
              </a:solidFill>
            </a:endParaRPr>
          </a:p>
          <a:p>
            <a:pPr algn="ctr">
              <a:lnSpc>
                <a:spcPct val="90000"/>
              </a:lnSpc>
              <a:buClr>
                <a:schemeClr val="tx2"/>
              </a:buClr>
              <a:buFont typeface="Wingdings" pitchFamily="2" charset="2"/>
              <a:buNone/>
            </a:pPr>
            <a:r>
              <a:rPr lang="ja-JP" altLang="en-US" sz="1600" dirty="0">
                <a:solidFill>
                  <a:schemeClr val="tx1"/>
                </a:solidFill>
              </a:rPr>
              <a:t>費用対効果</a:t>
            </a:r>
          </a:p>
        </p:txBody>
      </p:sp>
      <p:sp>
        <p:nvSpPr>
          <p:cNvPr id="28" name="円/楕円 27"/>
          <p:cNvSpPr/>
          <p:nvPr/>
        </p:nvSpPr>
        <p:spPr bwMode="auto">
          <a:xfrm>
            <a:off x="3275856" y="2564904"/>
            <a:ext cx="537290" cy="1368152"/>
          </a:xfrm>
          <a:prstGeom prst="ellipse">
            <a:avLst/>
          </a:prstGeom>
          <a:noFill/>
          <a:ln w="38100">
            <a:solidFill>
              <a:schemeClr val="accent2"/>
            </a:solidFill>
            <a:headEnd type="none" w="med" len="med"/>
            <a:tailEnd type="none" w="med" len="med"/>
          </a:ln>
        </p:spPr>
        <p:style>
          <a:lnRef idx="1">
            <a:schemeClr val="dk1"/>
          </a:lnRef>
          <a:fillRef idx="2">
            <a:schemeClr val="dk1"/>
          </a:fillRef>
          <a:effectRef idx="1">
            <a:schemeClr val="dk1"/>
          </a:effectRef>
          <a:fontRef idx="minor">
            <a:schemeClr val="dk1"/>
          </a:fontRef>
        </p:style>
        <p:txBody>
          <a:bodyPr lIns="36000" tIns="36000" rIns="36000" bIns="36000" anchor="ctr">
            <a:normAutofit/>
          </a:bodyPr>
          <a:lstStyle/>
          <a:p>
            <a:pPr algn="ctr">
              <a:buClr>
                <a:schemeClr val="tx2"/>
              </a:buClr>
              <a:buFont typeface="Wingdings" charset="2"/>
              <a:buNone/>
              <a:defRPr/>
            </a:pPr>
            <a:endParaRPr lang="ja-JP" altLang="en-US" sz="1600" dirty="0">
              <a:solidFill>
                <a:schemeClr val="tx1"/>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迷ったら出発点に戻れ</a:t>
            </a:r>
            <a:r>
              <a:rPr lang="en-US" altLang="ja-JP"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sz="2400" dirty="0" smtClean="0"/>
              <a:t>平成</a:t>
            </a:r>
            <a:r>
              <a:rPr lang="en-US" altLang="ja-JP" sz="2400" dirty="0" smtClean="0"/>
              <a:t>22</a:t>
            </a:r>
            <a:r>
              <a:rPr lang="ja-JP" altLang="en-US" sz="2400" dirty="0" smtClean="0"/>
              <a:t>年</a:t>
            </a:r>
            <a:r>
              <a:rPr lang="en-US" altLang="ja-JP" sz="2400" dirty="0" smtClean="0"/>
              <a:t>5</a:t>
            </a:r>
            <a:r>
              <a:rPr lang="ja-JP" altLang="en-US" sz="2400" dirty="0" smtClean="0"/>
              <a:t>月</a:t>
            </a:r>
            <a:r>
              <a:rPr kumimoji="1" lang="ja-JP" altLang="en-US" sz="2400" dirty="0" smtClean="0"/>
              <a:t>「新たな情報通信技術戦略」（</a:t>
            </a:r>
            <a:r>
              <a:rPr kumimoji="1" lang="en-US" altLang="ja-JP" sz="2400" dirty="0" smtClean="0"/>
              <a:t>IT</a:t>
            </a:r>
            <a:r>
              <a:rPr kumimoji="1" lang="ja-JP" altLang="en-US" sz="2400" dirty="0" smtClean="0"/>
              <a:t>戦略本部）</a:t>
            </a:r>
            <a:endParaRPr kumimoji="1" lang="en-US" altLang="ja-JP" sz="2400" dirty="0" smtClean="0"/>
          </a:p>
          <a:p>
            <a:pPr>
              <a:buNone/>
            </a:pPr>
            <a:endParaRPr lang="en-US" altLang="ja-JP" sz="2400" dirty="0" smtClean="0"/>
          </a:p>
          <a:p>
            <a:pPr>
              <a:buNone/>
            </a:pPr>
            <a:endParaRPr kumimoji="1" lang="ja-JP" altLang="en-US" sz="2400" dirty="0"/>
          </a:p>
        </p:txBody>
      </p:sp>
      <p:pic>
        <p:nvPicPr>
          <p:cNvPr id="43012" name="Picture 4"/>
          <p:cNvPicPr>
            <a:picLocks noChangeAspect="1" noChangeArrowheads="1"/>
          </p:cNvPicPr>
          <p:nvPr/>
        </p:nvPicPr>
        <p:blipFill>
          <a:blip r:embed="rId3" cstate="print"/>
          <a:srcRect/>
          <a:stretch>
            <a:fillRect/>
          </a:stretch>
        </p:blipFill>
        <p:spPr bwMode="auto">
          <a:xfrm>
            <a:off x="827584" y="1556792"/>
            <a:ext cx="6819160" cy="554739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ja-JP" b="1" dirty="0" smtClean="0"/>
              <a:t>新たな情報通信技術戦略の「基本認識」</a:t>
            </a:r>
            <a:endParaRPr kumimoji="1" lang="ja-JP" altLang="en-US" dirty="0"/>
          </a:p>
        </p:txBody>
      </p:sp>
      <p:pic>
        <p:nvPicPr>
          <p:cNvPr id="44035" name="Picture 3"/>
          <p:cNvPicPr>
            <a:picLocks noGrp="1" noChangeAspect="1" noChangeArrowheads="1"/>
          </p:cNvPicPr>
          <p:nvPr>
            <p:ph idx="1"/>
          </p:nvPr>
        </p:nvPicPr>
        <p:blipFill>
          <a:blip r:embed="rId3" cstate="print"/>
          <a:srcRect/>
          <a:stretch>
            <a:fillRect/>
          </a:stretch>
        </p:blipFill>
        <p:spPr bwMode="auto">
          <a:xfrm>
            <a:off x="304851" y="1052736"/>
            <a:ext cx="8610828" cy="5400600"/>
          </a:xfrm>
          <a:prstGeom prst="rect">
            <a:avLst/>
          </a:prstGeom>
          <a:noFill/>
          <a:ln w="9525">
            <a:noFill/>
            <a:miter lim="800000"/>
            <a:headEnd/>
            <a:tailEnd/>
          </a:ln>
        </p:spPr>
      </p:pic>
      <p:sp>
        <p:nvSpPr>
          <p:cNvPr id="7" name="テキスト ボックス 6"/>
          <p:cNvSpPr txBox="1"/>
          <p:nvPr/>
        </p:nvSpPr>
        <p:spPr>
          <a:xfrm>
            <a:off x="4139952" y="6372036"/>
            <a:ext cx="4626588" cy="369332"/>
          </a:xfrm>
          <a:prstGeom prst="rect">
            <a:avLst/>
          </a:prstGeom>
          <a:noFill/>
        </p:spPr>
        <p:txBody>
          <a:bodyPr wrap="none" rtlCol="0">
            <a:spAutoFit/>
          </a:bodyPr>
          <a:lstStyle/>
          <a:p>
            <a:r>
              <a:rPr kumimoji="1" lang="ja-JP" altLang="en-US" dirty="0" smtClean="0"/>
              <a:t>（出所）</a:t>
            </a:r>
            <a:r>
              <a:rPr kumimoji="1" lang="en-US" altLang="ja-JP" dirty="0" smtClean="0"/>
              <a:t>IT</a:t>
            </a:r>
            <a:r>
              <a:rPr kumimoji="1" lang="ja-JP" altLang="en-US" dirty="0" smtClean="0"/>
              <a:t>戦略本部　新たな情報通信技術戦略</a:t>
            </a:r>
            <a:endParaRPr kumimoji="1" lang="ja-JP" alt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ビジョン・戦略</a:t>
            </a:r>
            <a:endParaRPr kumimoji="1" lang="ja-JP" altLang="en-US" dirty="0"/>
          </a:p>
        </p:txBody>
      </p:sp>
      <p:graphicFrame>
        <p:nvGraphicFramePr>
          <p:cNvPr id="6" name="コンテンツ プレースホルダ 5"/>
          <p:cNvGraphicFramePr>
            <a:graphicFrameLocks noGrp="1"/>
          </p:cNvGraphicFramePr>
          <p:nvPr>
            <p:ph idx="1"/>
          </p:nvPr>
        </p:nvGraphicFramePr>
        <p:xfrm>
          <a:off x="211138" y="1000125"/>
          <a:ext cx="8721725"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II. </a:t>
            </a:r>
            <a:r>
              <a:rPr lang="ja-JP" altLang="en-US" dirty="0" smtClean="0"/>
              <a:t>３つの柱と目標</a:t>
            </a:r>
            <a:endParaRPr kumimoji="1" lang="ja-JP" altLang="en-US" dirty="0"/>
          </a:p>
        </p:txBody>
      </p:sp>
      <p:graphicFrame>
        <p:nvGraphicFramePr>
          <p:cNvPr id="4" name="コンテンツ プレースホルダ 3"/>
          <p:cNvGraphicFramePr>
            <a:graphicFrameLocks noGrp="1"/>
          </p:cNvGraphicFramePr>
          <p:nvPr>
            <p:ph idx="1"/>
          </p:nvPr>
        </p:nvGraphicFramePr>
        <p:xfrm>
          <a:off x="211138" y="1000125"/>
          <a:ext cx="8721725"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1.</a:t>
            </a:r>
            <a:r>
              <a:rPr lang="ja-JP" altLang="en-US" dirty="0" smtClean="0"/>
              <a:t>国民本位の電子行政の実現</a:t>
            </a:r>
            <a:endParaRPr kumimoji="1" lang="ja-JP" altLang="en-US" dirty="0"/>
          </a:p>
        </p:txBody>
      </p:sp>
      <p:sp>
        <p:nvSpPr>
          <p:cNvPr id="3" name="コンテンツ プレースホルダ 2"/>
          <p:cNvSpPr>
            <a:spLocks noGrp="1"/>
          </p:cNvSpPr>
          <p:nvPr>
            <p:ph idx="1"/>
          </p:nvPr>
        </p:nvSpPr>
        <p:spPr/>
        <p:txBody>
          <a:bodyPr>
            <a:normAutofit fontScale="70000" lnSpcReduction="20000"/>
          </a:bodyPr>
          <a:lstStyle/>
          <a:p>
            <a:pPr>
              <a:buNone/>
            </a:pPr>
            <a:r>
              <a:rPr lang="en-US" altLang="ja-JP" dirty="0" smtClean="0"/>
              <a:t>(1) </a:t>
            </a:r>
            <a:r>
              <a:rPr lang="ja-JP" altLang="en-US" dirty="0" smtClean="0"/>
              <a:t>情報通信技術を活用した行政刷新と見える化</a:t>
            </a:r>
          </a:p>
          <a:p>
            <a:pPr>
              <a:buNone/>
            </a:pPr>
            <a:r>
              <a:rPr lang="en-US" altLang="ja-JP" dirty="0" smtClean="0"/>
              <a:t>【</a:t>
            </a:r>
            <a:r>
              <a:rPr lang="ja-JP" altLang="en-US" dirty="0" smtClean="0"/>
              <a:t>重点施策</a:t>
            </a:r>
            <a:r>
              <a:rPr lang="en-US" altLang="ja-JP" dirty="0" smtClean="0"/>
              <a:t>】</a:t>
            </a:r>
          </a:p>
          <a:p>
            <a:pPr>
              <a:buNone/>
            </a:pPr>
            <a:r>
              <a:rPr lang="ja-JP" altLang="en-US" dirty="0" smtClean="0"/>
              <a:t>○ 行政サービスの中で、利用頻度が高く、週 </a:t>
            </a:r>
            <a:r>
              <a:rPr lang="en-US" altLang="ja-JP" dirty="0" smtClean="0"/>
              <a:t>7 </a:t>
            </a:r>
            <a:r>
              <a:rPr lang="ja-JP" altLang="en-US" dirty="0" smtClean="0"/>
              <a:t>日 </a:t>
            </a:r>
            <a:r>
              <a:rPr lang="en-US" altLang="ja-JP" dirty="0" smtClean="0"/>
              <a:t>24 </a:t>
            </a:r>
            <a:r>
              <a:rPr lang="ja-JP" altLang="en-US" dirty="0" smtClean="0"/>
              <a:t>時間入手できることに よる国民の便益が高いサービス</a:t>
            </a:r>
            <a:r>
              <a:rPr lang="en-US" altLang="ja-JP" dirty="0" smtClean="0"/>
              <a:t>(</a:t>
            </a:r>
            <a:r>
              <a:rPr lang="ja-JP" altLang="en-US" dirty="0" smtClean="0"/>
              <a:t>例</a:t>
            </a:r>
            <a:r>
              <a:rPr lang="en-US" altLang="ja-JP" dirty="0" smtClean="0"/>
              <a:t>:</a:t>
            </a:r>
            <a:r>
              <a:rPr lang="ja-JP" altLang="en-US" dirty="0" smtClean="0"/>
              <a:t>住民票、印鑑証明、戸籍謄抄本等の 各種証明書の入手等</a:t>
            </a:r>
            <a:r>
              <a:rPr lang="en-US" altLang="ja-JP" dirty="0" smtClean="0"/>
              <a:t>)</a:t>
            </a:r>
            <a:r>
              <a:rPr lang="ja-JP" altLang="en-US" dirty="0" smtClean="0"/>
              <a:t>を特定し、それらをオンライン又は民間との連携も 含めてオフライン</a:t>
            </a:r>
            <a:r>
              <a:rPr lang="en-US" altLang="ja-JP" dirty="0" smtClean="0"/>
              <a:t>(</a:t>
            </a:r>
            <a:r>
              <a:rPr lang="ja-JP" altLang="en-US" dirty="0" smtClean="0"/>
              <a:t>例</a:t>
            </a:r>
            <a:r>
              <a:rPr lang="en-US" altLang="ja-JP" dirty="0" smtClean="0"/>
              <a:t>:</a:t>
            </a:r>
            <a:r>
              <a:rPr lang="ja-JP" altLang="en-US" dirty="0" smtClean="0"/>
              <a:t>行政キオスク端末</a:t>
            </a:r>
            <a:r>
              <a:rPr lang="en-US" altLang="ja-JP" dirty="0" smtClean="0"/>
              <a:t>)</a:t>
            </a:r>
            <a:r>
              <a:rPr lang="ja-JP" altLang="en-US" dirty="0" smtClean="0"/>
              <a:t>で利用できるようにする。</a:t>
            </a:r>
          </a:p>
          <a:p>
            <a:pPr>
              <a:buNone/>
            </a:pPr>
            <a:r>
              <a:rPr lang="ja-JP" altLang="en-US" dirty="0" smtClean="0"/>
              <a:t>○ 社会保障の安心を高め、税と一体的に運用すべく、</a:t>
            </a:r>
            <a:r>
              <a:rPr lang="ja-JP" altLang="en-US" dirty="0" smtClean="0">
                <a:solidFill>
                  <a:srgbClr val="FF0000"/>
                </a:solidFill>
              </a:rPr>
              <a:t>電子行政の共通基盤</a:t>
            </a:r>
            <a:r>
              <a:rPr lang="ja-JP" altLang="en-US" dirty="0" smtClean="0"/>
              <a:t>として、</a:t>
            </a:r>
            <a:r>
              <a:rPr lang="ja-JP" altLang="en-US" dirty="0" smtClean="0">
                <a:solidFill>
                  <a:srgbClr val="FF0000"/>
                </a:solidFill>
              </a:rPr>
              <a:t>官民サービスに汎用可能な</a:t>
            </a:r>
            <a:r>
              <a:rPr lang="ja-JP" altLang="en-US" dirty="0" smtClean="0"/>
              <a:t>いわゆる</a:t>
            </a:r>
            <a:r>
              <a:rPr lang="ja-JP" altLang="en-US" dirty="0" smtClean="0">
                <a:solidFill>
                  <a:srgbClr val="FF0000"/>
                </a:solidFill>
              </a:rPr>
              <a:t>国民</a:t>
            </a:r>
            <a:r>
              <a:rPr lang="en-US" altLang="ja-JP" dirty="0" smtClean="0">
                <a:solidFill>
                  <a:srgbClr val="FF0000"/>
                </a:solidFill>
              </a:rPr>
              <a:t>ID </a:t>
            </a:r>
            <a:r>
              <a:rPr lang="ja-JP" altLang="en-US" dirty="0" smtClean="0">
                <a:solidFill>
                  <a:srgbClr val="FF0000"/>
                </a:solidFill>
              </a:rPr>
              <a:t>制度</a:t>
            </a:r>
            <a:r>
              <a:rPr lang="ja-JP" altLang="en-US" dirty="0" smtClean="0"/>
              <a:t>の整備を行うとともに、</a:t>
            </a:r>
            <a:r>
              <a:rPr lang="ja-JP" altLang="en-US" dirty="0" smtClean="0">
                <a:solidFill>
                  <a:srgbClr val="FF9900"/>
                </a:solidFill>
              </a:rPr>
              <a:t>自己に関する情報の活用</a:t>
            </a:r>
            <a:r>
              <a:rPr lang="ja-JP" altLang="en-US" dirty="0" smtClean="0"/>
              <a:t>については、政府及び自治体において、</a:t>
            </a:r>
            <a:r>
              <a:rPr lang="ja-JP" altLang="en-US" dirty="0" smtClean="0">
                <a:solidFill>
                  <a:srgbClr val="FF9900"/>
                </a:solidFill>
              </a:rPr>
              <a:t>本人が監視・コントロールできる制度及びシステム</a:t>
            </a:r>
            <a:r>
              <a:rPr lang="ja-JP" altLang="en-US" dirty="0" smtClean="0"/>
              <a:t>を整備する。</a:t>
            </a:r>
          </a:p>
          <a:p>
            <a:pPr>
              <a:buNone/>
            </a:pPr>
            <a:r>
              <a:rPr lang="ja-JP" altLang="en-US" dirty="0" smtClean="0"/>
              <a:t>○ 電子行政推進の実質的な権能を有する司令塔として政府</a:t>
            </a:r>
            <a:r>
              <a:rPr lang="en-US" altLang="ja-JP" dirty="0" smtClean="0"/>
              <a:t>CIO </a:t>
            </a:r>
            <a:r>
              <a:rPr lang="ja-JP" altLang="en-US" dirty="0" smtClean="0"/>
              <a:t>を設置し、 行政刷新と連携して行政の効率化を推進する。その前提として、これまで の政府による情報通信技術投資の費用対効果を総括し、教訓を整理する。 その教訓にもとづき、上記施策を含め、電子行政の推進に際しては、費用 対効果が高い領域について</a:t>
            </a:r>
            <a:r>
              <a:rPr lang="ja-JP" altLang="en-US" dirty="0" smtClean="0">
                <a:solidFill>
                  <a:srgbClr val="FF0000"/>
                </a:solidFill>
              </a:rPr>
              <a:t>集中的に業務の見直し</a:t>
            </a:r>
            <a:r>
              <a:rPr lang="en-US" altLang="ja-JP" dirty="0" smtClean="0">
                <a:solidFill>
                  <a:srgbClr val="FF0000"/>
                </a:solidFill>
              </a:rPr>
              <a:t>(</a:t>
            </a:r>
            <a:r>
              <a:rPr lang="ja-JP" altLang="en-US" dirty="0" smtClean="0">
                <a:solidFill>
                  <a:srgbClr val="FF0000"/>
                </a:solidFill>
              </a:rPr>
              <a:t>行政刷新</a:t>
            </a:r>
            <a:r>
              <a:rPr lang="en-US" altLang="ja-JP" dirty="0" smtClean="0">
                <a:solidFill>
                  <a:srgbClr val="FF0000"/>
                </a:solidFill>
              </a:rPr>
              <a:t>)</a:t>
            </a:r>
            <a:r>
              <a:rPr lang="ja-JP" altLang="en-US" dirty="0" smtClean="0"/>
              <a:t>を行った上 で、</a:t>
            </a:r>
            <a:r>
              <a:rPr lang="ja-JP" altLang="en-US" dirty="0" smtClean="0">
                <a:solidFill>
                  <a:srgbClr val="FF0000"/>
                </a:solidFill>
              </a:rPr>
              <a:t>共通の情報通信技術基盤の整備</a:t>
            </a:r>
            <a:r>
              <a:rPr lang="ja-JP" altLang="en-US" dirty="0" smtClean="0"/>
              <a:t>を行う。クラウドコンピューティング 等の活用や企業コードの連携等についても、その一環として行う。</a:t>
            </a:r>
            <a:endParaRPr kumimoji="1" lang="ja-JP" alt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(1) </a:t>
            </a:r>
            <a:r>
              <a:rPr lang="ja-JP" altLang="en-US" dirty="0" smtClean="0"/>
              <a:t>情報通信技術を活用した行政刷新と見える化</a:t>
            </a:r>
            <a:endParaRPr kumimoji="1" lang="ja-JP" altLang="en-US" dirty="0"/>
          </a:p>
        </p:txBody>
      </p:sp>
      <p:sp>
        <p:nvSpPr>
          <p:cNvPr id="3" name="コンテンツ プレースホルダ 2"/>
          <p:cNvSpPr>
            <a:spLocks noGrp="1"/>
          </p:cNvSpPr>
          <p:nvPr>
            <p:ph idx="1"/>
          </p:nvPr>
        </p:nvSpPr>
        <p:spPr/>
        <p:txBody>
          <a:bodyPr/>
          <a:lstStyle/>
          <a:p>
            <a:pPr>
              <a:buNone/>
            </a:pPr>
            <a:r>
              <a:rPr lang="en-US" altLang="ja-JP" dirty="0" err="1" smtClean="0"/>
              <a:t>i</a:t>
            </a:r>
            <a:r>
              <a:rPr lang="en-US" altLang="ja-JP" dirty="0" smtClean="0"/>
              <a:t>) </a:t>
            </a:r>
            <a:r>
              <a:rPr lang="ja-JP" altLang="en-US" dirty="0" smtClean="0"/>
              <a:t>電子行政推進の基本方針を策定</a:t>
            </a:r>
          </a:p>
          <a:p>
            <a:pPr>
              <a:buNone/>
            </a:pPr>
            <a:r>
              <a:rPr lang="en-US" altLang="ja-JP" dirty="0" smtClean="0"/>
              <a:t>ii) </a:t>
            </a:r>
            <a:r>
              <a:rPr lang="ja-JP" altLang="en-US" dirty="0" smtClean="0"/>
              <a:t>行政サービスのオンライン利用に関する計画の策定</a:t>
            </a:r>
          </a:p>
          <a:p>
            <a:pPr>
              <a:buNone/>
            </a:pPr>
            <a:r>
              <a:rPr lang="en-US" altLang="ja-JP" dirty="0" smtClean="0"/>
              <a:t>iii)</a:t>
            </a:r>
            <a:r>
              <a:rPr lang="ja-JP" altLang="en-US" dirty="0" smtClean="0"/>
              <a:t>行政ポータルの抜本的改革と行政サービスへのアクセス向上</a:t>
            </a:r>
          </a:p>
          <a:p>
            <a:pPr>
              <a:buNone/>
            </a:pPr>
            <a:r>
              <a:rPr lang="en-US" altLang="ja-JP" b="1" dirty="0" smtClean="0">
                <a:solidFill>
                  <a:srgbClr val="FF0000"/>
                </a:solidFill>
              </a:rPr>
              <a:t>iv)</a:t>
            </a:r>
            <a:r>
              <a:rPr lang="ja-JP" altLang="en-US" b="1" dirty="0" smtClean="0">
                <a:solidFill>
                  <a:srgbClr val="FF0000"/>
                </a:solidFill>
              </a:rPr>
              <a:t>国民</a:t>
            </a:r>
            <a:r>
              <a:rPr lang="en-US" altLang="ja-JP" b="1" dirty="0" smtClean="0">
                <a:solidFill>
                  <a:srgbClr val="FF0000"/>
                </a:solidFill>
              </a:rPr>
              <a:t>ID </a:t>
            </a:r>
            <a:r>
              <a:rPr lang="ja-JP" altLang="en-US" b="1" dirty="0" smtClean="0">
                <a:solidFill>
                  <a:srgbClr val="FF0000"/>
                </a:solidFill>
              </a:rPr>
              <a:t>制度の導入と国民による行政監視の仕組みの整備</a:t>
            </a:r>
          </a:p>
          <a:p>
            <a:pPr>
              <a:buNone/>
            </a:pPr>
            <a:r>
              <a:rPr lang="en-US" altLang="ja-JP" dirty="0" smtClean="0"/>
              <a:t>v)</a:t>
            </a:r>
            <a:r>
              <a:rPr lang="ja-JP" altLang="en-US" dirty="0" smtClean="0"/>
              <a:t>政府の情報システムの統合・集約化</a:t>
            </a:r>
          </a:p>
          <a:p>
            <a:pPr>
              <a:buNone/>
            </a:pPr>
            <a:r>
              <a:rPr lang="en-US" altLang="ja-JP" dirty="0" smtClean="0"/>
              <a:t>vi)</a:t>
            </a:r>
            <a:r>
              <a:rPr lang="ja-JP" altLang="en-US" dirty="0" smtClean="0"/>
              <a:t>全国共通の電子行政サービスの実現</a:t>
            </a:r>
          </a:p>
          <a:p>
            <a:pPr>
              <a:buNone/>
            </a:pPr>
            <a:r>
              <a:rPr lang="en-US" altLang="ja-JP" dirty="0" smtClean="0"/>
              <a:t>vii)</a:t>
            </a:r>
            <a:r>
              <a:rPr lang="ja-JP" altLang="en-US" dirty="0" smtClean="0"/>
              <a:t>「国と地方の協議の場」の活用</a:t>
            </a:r>
            <a:endParaRPr kumimoji="1" lang="ja-JP" alt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v)</a:t>
            </a:r>
            <a:r>
              <a:rPr lang="ja-JP" altLang="en-US" dirty="0" smtClean="0"/>
              <a:t>国民</a:t>
            </a:r>
            <a:r>
              <a:rPr lang="en-US" altLang="ja-JP" dirty="0" smtClean="0"/>
              <a:t>ID </a:t>
            </a:r>
            <a:r>
              <a:rPr lang="ja-JP" altLang="en-US" dirty="0" smtClean="0"/>
              <a:t>制度の導入と国民による行政監視の仕組みの整備</a:t>
            </a:r>
            <a:endParaRPr kumimoji="1" lang="ja-JP" altLang="en-US" dirty="0"/>
          </a:p>
        </p:txBody>
      </p:sp>
      <p:graphicFrame>
        <p:nvGraphicFramePr>
          <p:cNvPr id="4" name="コンテンツ プレースホルダ 3"/>
          <p:cNvGraphicFramePr>
            <a:graphicFrameLocks noGrp="1"/>
          </p:cNvGraphicFramePr>
          <p:nvPr>
            <p:ph idx="1"/>
          </p:nvPr>
        </p:nvGraphicFramePr>
        <p:xfrm>
          <a:off x="211138" y="1000125"/>
          <a:ext cx="8721725"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国民</a:t>
            </a:r>
            <a:r>
              <a:rPr lang="en-US" altLang="ja-JP" dirty="0" smtClean="0"/>
              <a:t>ID </a:t>
            </a:r>
            <a:r>
              <a:rPr lang="ja-JP" altLang="en-US" dirty="0" smtClean="0"/>
              <a:t>制度の１０要件</a:t>
            </a:r>
            <a:endParaRPr kumimoji="1" lang="ja-JP" altLang="en-US" dirty="0"/>
          </a:p>
        </p:txBody>
      </p:sp>
      <p:graphicFrame>
        <p:nvGraphicFramePr>
          <p:cNvPr id="4" name="コンテンツ プレースホルダ 3"/>
          <p:cNvGraphicFramePr>
            <a:graphicFrameLocks noGrp="1"/>
          </p:cNvGraphicFramePr>
          <p:nvPr>
            <p:ph idx="1"/>
          </p:nvPr>
        </p:nvGraphicFramePr>
        <p:xfrm>
          <a:off x="211138" y="1000125"/>
          <a:ext cx="8721725"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国民</a:t>
            </a:r>
            <a:r>
              <a:rPr lang="en-US" altLang="ja-JP" dirty="0" smtClean="0"/>
              <a:t>ID </a:t>
            </a:r>
            <a:r>
              <a:rPr lang="ja-JP" altLang="en-US" dirty="0" smtClean="0"/>
              <a:t>制度の１０要件</a:t>
            </a:r>
            <a:endParaRPr kumimoji="1" lang="ja-JP" altLang="en-US" dirty="0"/>
          </a:p>
        </p:txBody>
      </p:sp>
      <p:graphicFrame>
        <p:nvGraphicFramePr>
          <p:cNvPr id="5" name="コンテンツ プレースホルダ 4"/>
          <p:cNvGraphicFramePr>
            <a:graphicFrameLocks noGrp="1"/>
          </p:cNvGraphicFramePr>
          <p:nvPr>
            <p:ph idx="1"/>
          </p:nvPr>
        </p:nvGraphicFramePr>
        <p:xfrm>
          <a:off x="211138" y="1000125"/>
          <a:ext cx="8721725"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1547664" y="4221088"/>
            <a:ext cx="6480720" cy="2232248"/>
          </a:xfrm>
          <a:prstGeom prst="rect">
            <a:avLst/>
          </a:prstGeom>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kumimoji="1" lang="ja-JP" altLang="en-US" dirty="0"/>
          </a:p>
        </p:txBody>
      </p:sp>
      <p:sp>
        <p:nvSpPr>
          <p:cNvPr id="9" name="円/楕円 8"/>
          <p:cNvSpPr/>
          <p:nvPr/>
        </p:nvSpPr>
        <p:spPr>
          <a:xfrm>
            <a:off x="2267744" y="1988840"/>
            <a:ext cx="4824536" cy="3168352"/>
          </a:xfrm>
          <a:prstGeom prst="ellipse">
            <a:avLst/>
          </a:prstGeom>
          <a:solidFill>
            <a:schemeClr val="lt1">
              <a:alpha val="25000"/>
            </a:schemeClr>
          </a:solidFill>
          <a:ln w="76200" cmpd="tri">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4" name="タイトル 3"/>
          <p:cNvSpPr>
            <a:spLocks noGrp="1"/>
          </p:cNvSpPr>
          <p:nvPr>
            <p:ph type="title"/>
          </p:nvPr>
        </p:nvSpPr>
        <p:spPr/>
        <p:txBody>
          <a:bodyPr/>
          <a:lstStyle/>
          <a:p>
            <a:endParaRPr kumimoji="1" lang="ja-JP" altLang="en-US"/>
          </a:p>
        </p:txBody>
      </p:sp>
      <p:sp>
        <p:nvSpPr>
          <p:cNvPr id="5" name="角丸四角形 4"/>
          <p:cNvSpPr/>
          <p:nvPr/>
        </p:nvSpPr>
        <p:spPr>
          <a:xfrm>
            <a:off x="1763688" y="4725144"/>
            <a:ext cx="1800200" cy="115212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dirty="0" smtClean="0"/>
              <a:t>府省</a:t>
            </a:r>
            <a:endParaRPr kumimoji="1" lang="ja-JP" altLang="en-US" dirty="0"/>
          </a:p>
        </p:txBody>
      </p:sp>
      <p:sp>
        <p:nvSpPr>
          <p:cNvPr id="6" name="角丸四角形 5"/>
          <p:cNvSpPr/>
          <p:nvPr/>
        </p:nvSpPr>
        <p:spPr>
          <a:xfrm>
            <a:off x="6012160" y="4725144"/>
            <a:ext cx="1800200" cy="115212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dirty="0" smtClean="0"/>
              <a:t>自治体</a:t>
            </a:r>
            <a:endParaRPr kumimoji="1" lang="ja-JP" altLang="en-US" dirty="0"/>
          </a:p>
        </p:txBody>
      </p:sp>
      <p:sp>
        <p:nvSpPr>
          <p:cNvPr id="7" name="左右矢印 6"/>
          <p:cNvSpPr/>
          <p:nvPr/>
        </p:nvSpPr>
        <p:spPr>
          <a:xfrm>
            <a:off x="3635896" y="4653136"/>
            <a:ext cx="2304256" cy="1512168"/>
          </a:xfrm>
          <a:prstGeom prst="leftRightArrow">
            <a:avLst>
              <a:gd name="adj1" fmla="val 50000"/>
              <a:gd name="adj2" fmla="val 22267"/>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ja-JP" altLang="en-US" sz="1600" dirty="0" smtClean="0"/>
              <a:t>個人情報保護を</a:t>
            </a:r>
            <a:r>
              <a:rPr lang="en-US" altLang="ja-JP" sz="1600" dirty="0" smtClean="0"/>
              <a:t/>
            </a:r>
            <a:br>
              <a:rPr lang="en-US" altLang="ja-JP" sz="1600" dirty="0" smtClean="0"/>
            </a:br>
            <a:r>
              <a:rPr lang="ja-JP" altLang="en-US" sz="1600" dirty="0" smtClean="0"/>
              <a:t>確保した</a:t>
            </a:r>
            <a:endParaRPr lang="en-US" altLang="ja-JP" sz="1600" dirty="0" smtClean="0"/>
          </a:p>
          <a:p>
            <a:pPr algn="ctr"/>
            <a:r>
              <a:rPr lang="ja-JP" altLang="en-US" dirty="0" smtClean="0"/>
              <a:t>情報連携</a:t>
            </a:r>
            <a:endParaRPr lang="ja-JP" altLang="en-US" dirty="0"/>
          </a:p>
        </p:txBody>
      </p:sp>
      <p:pic>
        <p:nvPicPr>
          <p:cNvPr id="45058" name="Picture 2" descr="C:\Documents and Settings\nat\My Documents\My Pictures\Microsoft クリップ オーガナイザ\00433934.png"/>
          <p:cNvPicPr>
            <a:picLocks noChangeAspect="1" noChangeArrowheads="1"/>
          </p:cNvPicPr>
          <p:nvPr/>
        </p:nvPicPr>
        <p:blipFill>
          <a:blip r:embed="rId3" cstate="print"/>
          <a:srcRect/>
          <a:stretch>
            <a:fillRect/>
          </a:stretch>
        </p:blipFill>
        <p:spPr bwMode="auto">
          <a:xfrm>
            <a:off x="2195736" y="1268760"/>
            <a:ext cx="1704975" cy="1704975"/>
          </a:xfrm>
          <a:prstGeom prst="rect">
            <a:avLst/>
          </a:prstGeom>
          <a:noFill/>
        </p:spPr>
      </p:pic>
      <p:pic>
        <p:nvPicPr>
          <p:cNvPr id="45059" name="Picture 3" descr="C:\Program Files\Microsoft Office\MEDIA\CAGCAT10\j0205462.wmf"/>
          <p:cNvPicPr>
            <a:picLocks noChangeAspect="1" noChangeArrowheads="1"/>
          </p:cNvPicPr>
          <p:nvPr/>
        </p:nvPicPr>
        <p:blipFill>
          <a:blip r:embed="rId4" cstate="print"/>
          <a:srcRect/>
          <a:stretch>
            <a:fillRect/>
          </a:stretch>
        </p:blipFill>
        <p:spPr bwMode="auto">
          <a:xfrm>
            <a:off x="5580112" y="1268760"/>
            <a:ext cx="1819275" cy="1809750"/>
          </a:xfrm>
          <a:prstGeom prst="rect">
            <a:avLst/>
          </a:prstGeom>
          <a:noFill/>
        </p:spPr>
      </p:pic>
      <p:sp>
        <p:nvSpPr>
          <p:cNvPr id="13" name="左右矢印 12"/>
          <p:cNvSpPr/>
          <p:nvPr/>
        </p:nvSpPr>
        <p:spPr>
          <a:xfrm rot="5400000">
            <a:off x="2519772" y="3176972"/>
            <a:ext cx="1368152" cy="720080"/>
          </a:xfrm>
          <a:prstGeom prst="lef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14" name="左右矢印 13"/>
          <p:cNvSpPr/>
          <p:nvPr/>
        </p:nvSpPr>
        <p:spPr>
          <a:xfrm rot="5400000">
            <a:off x="5544108" y="3176972"/>
            <a:ext cx="1368152" cy="720080"/>
          </a:xfrm>
          <a:prstGeom prst="lef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15" name="左右矢印 14"/>
          <p:cNvSpPr/>
          <p:nvPr/>
        </p:nvSpPr>
        <p:spPr>
          <a:xfrm>
            <a:off x="3995936" y="1628800"/>
            <a:ext cx="1512168" cy="720080"/>
          </a:xfrm>
          <a:prstGeom prst="lef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6804248" y="3429000"/>
            <a:ext cx="2256521" cy="408623"/>
          </a:xfrm>
          <a:prstGeom prst="wedgeRoundRectCallout">
            <a:avLst>
              <a:gd name="adj1" fmla="val -37042"/>
              <a:gd name="adj2" fmla="val -96940"/>
              <a:gd name="adj3" fmla="val 16667"/>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ja-JP" altLang="en-US" dirty="0" smtClean="0">
                <a:solidFill>
                  <a:schemeClr val="tx1"/>
                </a:solidFill>
              </a:rPr>
              <a:t>官民汎用可能な制度</a:t>
            </a:r>
            <a:endParaRPr kumimoji="1" lang="ja-JP" altLang="en-US" dirty="0">
              <a:solidFill>
                <a:schemeClr val="tx1"/>
              </a:solidFill>
            </a:endParaRPr>
          </a:p>
        </p:txBody>
      </p:sp>
      <p:sp>
        <p:nvSpPr>
          <p:cNvPr id="17" name="テキスト ボックス 16"/>
          <p:cNvSpPr txBox="1"/>
          <p:nvPr/>
        </p:nvSpPr>
        <p:spPr>
          <a:xfrm>
            <a:off x="0" y="2780928"/>
            <a:ext cx="2634387" cy="1021556"/>
          </a:xfrm>
          <a:prstGeom prst="wedgeRoundRectCallout">
            <a:avLst>
              <a:gd name="adj1" fmla="val 62532"/>
              <a:gd name="adj2" fmla="val 11351"/>
              <a:gd name="adj3" fmla="val 16667"/>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en-US" altLang="ja-JP" dirty="0" smtClean="0"/>
              <a:t>24</a:t>
            </a:r>
            <a:r>
              <a:rPr kumimoji="1" lang="ja-JP" altLang="en-US" dirty="0" smtClean="0"/>
              <a:t>時間</a:t>
            </a:r>
            <a:r>
              <a:rPr kumimoji="1" lang="ja-JP" altLang="en-US" dirty="0" err="1" smtClean="0"/>
              <a:t>ｘ</a:t>
            </a:r>
            <a:r>
              <a:rPr kumimoji="1" lang="en-US" altLang="ja-JP" dirty="0" smtClean="0"/>
              <a:t>365</a:t>
            </a:r>
            <a:r>
              <a:rPr kumimoji="1" lang="ja-JP" altLang="en-US" dirty="0" smtClean="0"/>
              <a:t>日。</a:t>
            </a:r>
            <a:endParaRPr kumimoji="1" lang="en-US" altLang="ja-JP" dirty="0" smtClean="0"/>
          </a:p>
          <a:p>
            <a:r>
              <a:rPr kumimoji="1" lang="ja-JP" altLang="en-US" dirty="0" smtClean="0"/>
              <a:t>民間</a:t>
            </a:r>
            <a:r>
              <a:rPr kumimoji="1" lang="en-US" altLang="ja-JP" dirty="0" smtClean="0"/>
              <a:t>ID</a:t>
            </a:r>
            <a:r>
              <a:rPr kumimoji="1" lang="ja-JP" altLang="en-US" dirty="0" smtClean="0"/>
              <a:t>＋インターネットを</a:t>
            </a:r>
            <a:endParaRPr kumimoji="1" lang="en-US" altLang="ja-JP" dirty="0" smtClean="0"/>
          </a:p>
          <a:p>
            <a:r>
              <a:rPr kumimoji="1" lang="ja-JP" altLang="en-US" dirty="0" smtClean="0"/>
              <a:t>利用したアクセスを検討</a:t>
            </a:r>
            <a:endParaRPr kumimoji="1" lang="ja-JP" altLang="en-US" dirty="0"/>
          </a:p>
        </p:txBody>
      </p:sp>
      <p:sp>
        <p:nvSpPr>
          <p:cNvPr id="18" name="テキスト ボックス 17"/>
          <p:cNvSpPr txBox="1"/>
          <p:nvPr/>
        </p:nvSpPr>
        <p:spPr>
          <a:xfrm>
            <a:off x="3419872" y="3933056"/>
            <a:ext cx="2507040" cy="519351"/>
          </a:xfrm>
          <a:prstGeom prst="wedgeEllipseCallout">
            <a:avLst>
              <a:gd name="adj1" fmla="val -47277"/>
              <a:gd name="adj2" fmla="val -56345"/>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ja-JP" altLang="en-US" dirty="0" smtClean="0"/>
              <a:t>添付書類の</a:t>
            </a:r>
            <a:r>
              <a:rPr lang="ja-JP" altLang="en-US" dirty="0" smtClean="0"/>
              <a:t>廃止</a:t>
            </a:r>
            <a:endParaRPr kumimoji="1" lang="ja-JP" altLang="en-US" dirty="0"/>
          </a:p>
        </p:txBody>
      </p:sp>
      <p:sp>
        <p:nvSpPr>
          <p:cNvPr id="20" name="角丸四角形吹き出し 19"/>
          <p:cNvSpPr/>
          <p:nvPr/>
        </p:nvSpPr>
        <p:spPr>
          <a:xfrm>
            <a:off x="107504" y="4221088"/>
            <a:ext cx="1512168" cy="2168843"/>
          </a:xfrm>
          <a:prstGeom prst="wedgeRoundRectCallout">
            <a:avLst>
              <a:gd name="adj1" fmla="val 57777"/>
              <a:gd name="adj2" fmla="val -36051"/>
              <a:gd name="adj3" fmla="val 16667"/>
            </a:avLst>
          </a:prstGeom>
          <a:ln/>
        </p:spPr>
        <p:style>
          <a:lnRef idx="1">
            <a:schemeClr val="accent2"/>
          </a:lnRef>
          <a:fillRef idx="2">
            <a:schemeClr val="accent2"/>
          </a:fillRef>
          <a:effectRef idx="1">
            <a:schemeClr val="accent2"/>
          </a:effectRef>
          <a:fontRef idx="minor">
            <a:schemeClr val="dk1"/>
          </a:fontRef>
        </p:style>
        <p:txBody>
          <a:bodyPr wrap="square">
            <a:spAutoFit/>
          </a:bodyPr>
          <a:lstStyle/>
          <a:p>
            <a:pPr lvl="0"/>
            <a:r>
              <a:rPr lang="ja-JP" altLang="ja-JP" dirty="0" smtClean="0"/>
              <a:t>自己に関する情報の活用を本人が監視・コントロールできる制度及びシステム</a:t>
            </a:r>
            <a:endParaRPr lang="ja-JP" altLang="en-US" dirty="0"/>
          </a:p>
        </p:txBody>
      </p:sp>
      <p:sp>
        <p:nvSpPr>
          <p:cNvPr id="29" name="テキスト ボックス 28"/>
          <p:cNvSpPr txBox="1"/>
          <p:nvPr/>
        </p:nvSpPr>
        <p:spPr>
          <a:xfrm>
            <a:off x="3851920" y="6021288"/>
            <a:ext cx="2475850" cy="715089"/>
          </a:xfrm>
          <a:prstGeom prst="wedgeRoundRectCallout">
            <a:avLst>
              <a:gd name="adj1" fmla="val -35543"/>
              <a:gd name="adj2" fmla="val -90974"/>
              <a:gd name="adj3" fmla="val 16667"/>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ja-JP" altLang="en-US" dirty="0" smtClean="0">
                <a:solidFill>
                  <a:srgbClr val="FF0000"/>
                </a:solidFill>
              </a:rPr>
              <a:t>社会保障・税に関する</a:t>
            </a:r>
            <a:endParaRPr kumimoji="1" lang="en-US" altLang="ja-JP" dirty="0" smtClean="0">
              <a:solidFill>
                <a:srgbClr val="FF0000"/>
              </a:solidFill>
            </a:endParaRPr>
          </a:p>
          <a:p>
            <a:r>
              <a:rPr kumimoji="1" lang="ja-JP" altLang="en-US" dirty="0" smtClean="0">
                <a:solidFill>
                  <a:srgbClr val="FF0000"/>
                </a:solidFill>
              </a:rPr>
              <a:t>共通番号の検討と整合</a:t>
            </a:r>
            <a:endParaRPr kumimoji="1" lang="ja-JP" altLang="en-US" dirty="0">
              <a:solidFill>
                <a:srgbClr val="FF0000"/>
              </a:solidFill>
            </a:endParaRPr>
          </a:p>
        </p:txBody>
      </p:sp>
      <p:sp>
        <p:nvSpPr>
          <p:cNvPr id="30" name="テキスト ボックス 29"/>
          <p:cNvSpPr txBox="1"/>
          <p:nvPr/>
        </p:nvSpPr>
        <p:spPr>
          <a:xfrm>
            <a:off x="2483768" y="2564904"/>
            <a:ext cx="646331" cy="369332"/>
          </a:xfrm>
          <a:prstGeom prst="rect">
            <a:avLst/>
          </a:prstGeom>
          <a:noFill/>
        </p:spPr>
        <p:txBody>
          <a:bodyPr wrap="none" rtlCol="0">
            <a:spAutoFit/>
          </a:bodyPr>
          <a:lstStyle/>
          <a:p>
            <a:r>
              <a:rPr kumimoji="1" lang="ja-JP" altLang="en-US" dirty="0" smtClean="0"/>
              <a:t>市民</a:t>
            </a:r>
            <a:endParaRPr kumimoji="1" lang="ja-JP" altLang="en-US" dirty="0"/>
          </a:p>
        </p:txBody>
      </p:sp>
      <p:sp>
        <p:nvSpPr>
          <p:cNvPr id="31" name="テキスト ボックス 30"/>
          <p:cNvSpPr txBox="1"/>
          <p:nvPr/>
        </p:nvSpPr>
        <p:spPr>
          <a:xfrm>
            <a:off x="6156176" y="2492896"/>
            <a:ext cx="646331" cy="369332"/>
          </a:xfrm>
          <a:prstGeom prst="rect">
            <a:avLst/>
          </a:prstGeom>
          <a:noFill/>
        </p:spPr>
        <p:txBody>
          <a:bodyPr wrap="none" rtlCol="0">
            <a:spAutoFit/>
          </a:bodyPr>
          <a:lstStyle/>
          <a:p>
            <a:r>
              <a:rPr kumimoji="1" lang="ja-JP" altLang="en-US" dirty="0" smtClean="0"/>
              <a:t>企業</a:t>
            </a:r>
            <a:endParaRPr kumimoji="1" lang="ja-JP" altLang="en-US" dirty="0"/>
          </a:p>
        </p:txBody>
      </p:sp>
      <p:grpSp>
        <p:nvGrpSpPr>
          <p:cNvPr id="38" name="グループ化 37"/>
          <p:cNvGrpSpPr/>
          <p:nvPr/>
        </p:nvGrpSpPr>
        <p:grpSpPr>
          <a:xfrm>
            <a:off x="3995936" y="2420888"/>
            <a:ext cx="1585912" cy="1679699"/>
            <a:chOff x="3995936" y="2420888"/>
            <a:chExt cx="1585912" cy="1679699"/>
          </a:xfrm>
        </p:grpSpPr>
        <p:pic>
          <p:nvPicPr>
            <p:cNvPr id="45060" name="Picture 4" descr="C:\Documents and Settings\nat\Local Settings\Temporary Internet Files\Content.IE5\02JES1A6\MC900344289[1].wmf"/>
            <p:cNvPicPr>
              <a:picLocks noChangeAspect="1" noChangeArrowheads="1"/>
            </p:cNvPicPr>
            <p:nvPr/>
          </p:nvPicPr>
          <p:blipFill>
            <a:blip r:embed="rId5" cstate="print"/>
            <a:srcRect/>
            <a:stretch>
              <a:fillRect/>
            </a:stretch>
          </p:blipFill>
          <p:spPr bwMode="auto">
            <a:xfrm>
              <a:off x="3995936" y="2636912"/>
              <a:ext cx="1585912" cy="1463675"/>
            </a:xfrm>
            <a:prstGeom prst="rect">
              <a:avLst/>
            </a:prstGeom>
            <a:noFill/>
          </p:spPr>
        </p:pic>
        <p:sp>
          <p:nvSpPr>
            <p:cNvPr id="32" name="正方形/長方形 31"/>
            <p:cNvSpPr/>
            <p:nvPr/>
          </p:nvSpPr>
          <p:spPr>
            <a:xfrm>
              <a:off x="4067944" y="2420888"/>
              <a:ext cx="1338828" cy="369332"/>
            </a:xfrm>
            <a:prstGeom prst="rect">
              <a:avLst/>
            </a:prstGeom>
          </p:spPr>
          <p:txBody>
            <a:bodyPr wrap="none">
              <a:spAutoFit/>
            </a:bodyPr>
            <a:lstStyle/>
            <a:p>
              <a:pPr algn="ctr"/>
              <a:r>
                <a:rPr lang="ja-JP" altLang="en-US" dirty="0" smtClean="0"/>
                <a:t>第三者機関</a:t>
              </a:r>
              <a:endParaRPr lang="ja-JP" altLang="en-US" dirty="0"/>
            </a:p>
          </p:txBody>
        </p:sp>
      </p:grpSp>
      <p:sp>
        <p:nvSpPr>
          <p:cNvPr id="33" name="テキスト ボックス 32"/>
          <p:cNvSpPr txBox="1"/>
          <p:nvPr/>
        </p:nvSpPr>
        <p:spPr>
          <a:xfrm>
            <a:off x="1403648" y="332656"/>
            <a:ext cx="6375618" cy="783193"/>
          </a:xfrm>
          <a:prstGeom prst="round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ja-JP" altLang="en-US" sz="4000" dirty="0" smtClean="0"/>
              <a:t>アイデンティティ・エコシステム</a:t>
            </a:r>
            <a:endParaRPr kumimoji="1" lang="ja-JP" altLang="en-US" sz="4000" dirty="0"/>
          </a:p>
        </p:txBody>
      </p:sp>
      <p:sp>
        <p:nvSpPr>
          <p:cNvPr id="34" name="テキスト ボックス 33"/>
          <p:cNvSpPr txBox="1"/>
          <p:nvPr/>
        </p:nvSpPr>
        <p:spPr>
          <a:xfrm>
            <a:off x="2368909" y="1388896"/>
            <a:ext cx="595035" cy="338554"/>
          </a:xfrm>
          <a:prstGeom prst="rect">
            <a:avLst/>
          </a:prstGeom>
          <a:noFill/>
        </p:spPr>
        <p:txBody>
          <a:bodyPr wrap="none" rtlCol="0">
            <a:spAutoFit/>
          </a:bodyPr>
          <a:lstStyle/>
          <a:p>
            <a:r>
              <a:rPr kumimoji="1" lang="ja-JP" altLang="en-US" sz="1600" dirty="0" smtClean="0"/>
              <a:t>安心</a:t>
            </a:r>
            <a:endParaRPr kumimoji="1" lang="ja-JP" altLang="en-US" sz="1600" dirty="0"/>
          </a:p>
        </p:txBody>
      </p:sp>
      <p:sp>
        <p:nvSpPr>
          <p:cNvPr id="35" name="テキスト ボックス 34"/>
          <p:cNvSpPr txBox="1"/>
          <p:nvPr/>
        </p:nvSpPr>
        <p:spPr>
          <a:xfrm>
            <a:off x="2824837" y="1544760"/>
            <a:ext cx="595035" cy="338554"/>
          </a:xfrm>
          <a:prstGeom prst="rect">
            <a:avLst/>
          </a:prstGeom>
          <a:noFill/>
        </p:spPr>
        <p:txBody>
          <a:bodyPr wrap="none" rtlCol="0">
            <a:spAutoFit/>
          </a:bodyPr>
          <a:lstStyle/>
          <a:p>
            <a:r>
              <a:rPr kumimoji="1" lang="ja-JP" altLang="en-US" sz="1600" dirty="0" smtClean="0"/>
              <a:t>便利</a:t>
            </a:r>
            <a:endParaRPr kumimoji="1" lang="ja-JP" altLang="en-US" sz="1600" dirty="0"/>
          </a:p>
        </p:txBody>
      </p:sp>
      <p:pic>
        <p:nvPicPr>
          <p:cNvPr id="45062" name="Picture 6" descr="C:\Documents and Settings\nat\Local Settings\Temporary Internet Files\Content.IE5\02JES1A6\MC900304689[1].wmf"/>
          <p:cNvPicPr>
            <a:picLocks noChangeAspect="1" noChangeArrowheads="1"/>
          </p:cNvPicPr>
          <p:nvPr/>
        </p:nvPicPr>
        <p:blipFill>
          <a:blip r:embed="rId6" cstate="print"/>
          <a:srcRect/>
          <a:stretch>
            <a:fillRect/>
          </a:stretch>
        </p:blipFill>
        <p:spPr bwMode="auto">
          <a:xfrm>
            <a:off x="7524328" y="3933056"/>
            <a:ext cx="1180156" cy="1176054"/>
          </a:xfrm>
          <a:prstGeom prst="rect">
            <a:avLst/>
          </a:prstGeom>
          <a:noFill/>
        </p:spPr>
      </p:pic>
      <p:sp>
        <p:nvSpPr>
          <p:cNvPr id="21" name="テキスト ボックス 20"/>
          <p:cNvSpPr txBox="1"/>
          <p:nvPr/>
        </p:nvSpPr>
        <p:spPr>
          <a:xfrm>
            <a:off x="3419872" y="3933056"/>
            <a:ext cx="2507040" cy="519351"/>
          </a:xfrm>
          <a:prstGeom prst="wedgeEllipseCallout">
            <a:avLst>
              <a:gd name="adj1" fmla="val 49378"/>
              <a:gd name="adj2" fmla="val -56344"/>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ja-JP" altLang="en-US" dirty="0" smtClean="0"/>
              <a:t>添付書類の</a:t>
            </a:r>
            <a:r>
              <a:rPr lang="ja-JP" altLang="en-US" dirty="0" smtClean="0"/>
              <a:t>廃止</a:t>
            </a:r>
            <a:endParaRPr kumimoji="1" lang="ja-JP" altLang="en-US" dirty="0"/>
          </a:p>
        </p:txBody>
      </p:sp>
      <p:sp>
        <p:nvSpPr>
          <p:cNvPr id="39" name="テキスト ボックス 38"/>
          <p:cNvSpPr txBox="1"/>
          <p:nvPr/>
        </p:nvSpPr>
        <p:spPr>
          <a:xfrm>
            <a:off x="8028384" y="4941168"/>
            <a:ext cx="646331" cy="369332"/>
          </a:xfrm>
          <a:prstGeom prst="rect">
            <a:avLst/>
          </a:prstGeom>
          <a:noFill/>
        </p:spPr>
        <p:txBody>
          <a:bodyPr wrap="none" rtlCol="0">
            <a:spAutoFit/>
          </a:bodyPr>
          <a:lstStyle/>
          <a:p>
            <a:r>
              <a:rPr kumimoji="1" lang="ja-JP" altLang="en-US" dirty="0" smtClean="0"/>
              <a:t>行政</a:t>
            </a:r>
            <a:endParaRPr kumimoji="1" lang="ja-JP"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endParaRPr kumimoji="1" lang="ja-JP" altLang="en-US"/>
          </a:p>
        </p:txBody>
      </p:sp>
      <p:graphicFrame>
        <p:nvGraphicFramePr>
          <p:cNvPr id="5" name="コンテンツ プレースホルダ 4"/>
          <p:cNvGraphicFramePr>
            <a:graphicFrameLocks noGrp="1"/>
          </p:cNvGraphicFramePr>
          <p:nvPr>
            <p:ph idx="1"/>
          </p:nvPr>
        </p:nvGraphicFramePr>
        <p:xfrm>
          <a:off x="211138" y="1000125"/>
          <a:ext cx="8721725"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と、いうことは</a:t>
            </a:r>
            <a:r>
              <a:rPr kumimoji="1" lang="en-US" altLang="ja-JP" dirty="0" smtClean="0"/>
              <a:t>…</a:t>
            </a:r>
            <a:endParaRPr kumimoji="1" lang="ja-JP" altLang="en-US" dirty="0"/>
          </a:p>
        </p:txBody>
      </p:sp>
      <p:graphicFrame>
        <p:nvGraphicFramePr>
          <p:cNvPr id="4" name="コンテンツ プレースホルダ 3"/>
          <p:cNvGraphicFramePr>
            <a:graphicFrameLocks noGrp="1"/>
          </p:cNvGraphicFramePr>
          <p:nvPr>
            <p:ph idx="1"/>
          </p:nvPr>
        </p:nvGraphicFramePr>
        <p:xfrm>
          <a:off x="211138" y="1000125"/>
          <a:ext cx="8721725"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テキスト ボックス 4"/>
          <p:cNvSpPr txBox="1"/>
          <p:nvPr/>
        </p:nvSpPr>
        <p:spPr>
          <a:xfrm>
            <a:off x="3779912" y="5589240"/>
            <a:ext cx="1569660" cy="369332"/>
          </a:xfrm>
          <a:prstGeom prst="rect">
            <a:avLst/>
          </a:prstGeom>
          <a:noFill/>
        </p:spPr>
        <p:txBody>
          <a:bodyPr wrap="none" rtlCol="0">
            <a:spAutoFit/>
          </a:bodyPr>
          <a:lstStyle/>
          <a:p>
            <a:r>
              <a:rPr kumimoji="1" lang="ja-JP" altLang="en-US" dirty="0" smtClean="0"/>
              <a:t>官民汎用可能</a:t>
            </a:r>
            <a:endParaRPr kumimoji="1" lang="ja-JP" alt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611560" y="2348880"/>
            <a:ext cx="7632848" cy="2808312"/>
          </a:xfrm>
        </p:spPr>
        <p:txBody>
          <a:bodyPr/>
          <a:lstStyle/>
          <a:p>
            <a:r>
              <a:rPr kumimoji="1" lang="ja-JP" altLang="en-US" sz="7200" dirty="0" smtClean="0"/>
              <a:t>番号が求められているわけではない！</a:t>
            </a:r>
            <a:endParaRPr kumimoji="1" lang="ja-JP" altLang="en-US" sz="7200" dirty="0"/>
          </a:p>
        </p:txBody>
      </p:sp>
      <p:sp>
        <p:nvSpPr>
          <p:cNvPr id="5" name="テキスト プレースホルダ 4"/>
          <p:cNvSpPr>
            <a:spLocks noGrp="1"/>
          </p:cNvSpPr>
          <p:nvPr>
            <p:ph type="body" idx="1"/>
          </p:nvPr>
        </p:nvSpPr>
        <p:spPr/>
        <p:txBody>
          <a:bodyPr/>
          <a:lstStyle/>
          <a:p>
            <a:endParaRPr kumimoji="1" lang="ja-JP" altLang="en-US"/>
          </a:p>
        </p:txBody>
      </p:sp>
    </p:spTree>
  </p:cSld>
  <p:clrMapOvr>
    <a:masterClrMapping/>
  </p:clrMapOvr>
  <p:transition>
    <p:plu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なぜか「番号」に集中する議論</a:t>
            </a:r>
            <a:endParaRPr kumimoji="1" lang="ja-JP" altLang="en-US" dirty="0"/>
          </a:p>
        </p:txBody>
      </p:sp>
      <p:sp>
        <p:nvSpPr>
          <p:cNvPr id="5" name="正方形/長方形 6"/>
          <p:cNvSpPr>
            <a:spLocks noChangeArrowheads="1"/>
          </p:cNvSpPr>
          <p:nvPr/>
        </p:nvSpPr>
        <p:spPr bwMode="auto">
          <a:xfrm>
            <a:off x="3707904" y="6021288"/>
            <a:ext cx="4464496" cy="430887"/>
          </a:xfrm>
          <a:prstGeom prst="rect">
            <a:avLst/>
          </a:prstGeom>
          <a:noFill/>
          <a:ln w="9525">
            <a:noFill/>
            <a:miter lim="800000"/>
            <a:headEnd/>
            <a:tailEnd/>
          </a:ln>
        </p:spPr>
        <p:txBody>
          <a:bodyPr wrap="square">
            <a:spAutoFit/>
          </a:bodyPr>
          <a:lstStyle/>
          <a:p>
            <a:pPr algn="r"/>
            <a:r>
              <a:rPr lang="ja-JP" altLang="en-US" sz="1100" dirty="0" smtClean="0"/>
              <a:t>出典：「電子行政に関するタスクフォースにおける検討課題 説明資料」</a:t>
            </a:r>
            <a:endParaRPr lang="en-US" altLang="ja-JP" sz="1100" dirty="0" smtClean="0"/>
          </a:p>
          <a:p>
            <a:pPr algn="r"/>
            <a:r>
              <a:rPr lang="ja-JP" altLang="en-US" sz="1100" dirty="0" smtClean="0"/>
              <a:t> （内閣官房 情報通信技術（ＩＴ）担当室）</a:t>
            </a:r>
            <a:endParaRPr lang="ja-JP" altLang="en-US" sz="1100" dirty="0"/>
          </a:p>
        </p:txBody>
      </p:sp>
      <p:pic>
        <p:nvPicPr>
          <p:cNvPr id="6" name="オブジェクト 2"/>
          <p:cNvPicPr>
            <a:picLocks noGrp="1" noChangeArrowheads="1"/>
          </p:cNvPicPr>
          <p:nvPr>
            <p:ph idx="1"/>
          </p:nvPr>
        </p:nvPicPr>
        <p:blipFill>
          <a:blip r:embed="rId3" cstate="print"/>
          <a:srcRect b="12077"/>
          <a:stretch>
            <a:fillRect/>
          </a:stretch>
        </p:blipFill>
        <p:spPr bwMode="auto">
          <a:xfrm>
            <a:off x="277432" y="1484784"/>
            <a:ext cx="8405399" cy="4392488"/>
          </a:xfrm>
          <a:prstGeom prst="rect">
            <a:avLst/>
          </a:prstGeom>
          <a:noFill/>
          <a:ln w="9525">
            <a:noFill/>
            <a:miter lim="800000"/>
            <a:headEnd/>
            <a:tailEnd/>
          </a:ln>
        </p:spPr>
      </p:pic>
      <p:cxnSp>
        <p:nvCxnSpPr>
          <p:cNvPr id="8" name="直線矢印コネクタ 7"/>
          <p:cNvCxnSpPr/>
          <p:nvPr/>
        </p:nvCxnSpPr>
        <p:spPr>
          <a:xfrm rot="10800000" flipV="1">
            <a:off x="6444208" y="2276872"/>
            <a:ext cx="792088"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7236296" y="1916832"/>
            <a:ext cx="1495922" cy="646331"/>
          </a:xfrm>
          <a:prstGeom prst="rect">
            <a:avLst/>
          </a:prstGeom>
          <a:noFill/>
        </p:spPr>
        <p:txBody>
          <a:bodyPr wrap="none" rtlCol="0">
            <a:spAutoFit/>
          </a:bodyPr>
          <a:lstStyle/>
          <a:p>
            <a:r>
              <a:rPr lang="ja-JP" altLang="en-US" dirty="0" smtClean="0"/>
              <a:t>利用番号</a:t>
            </a:r>
            <a:endParaRPr lang="en-US" altLang="ja-JP" dirty="0" smtClean="0"/>
          </a:p>
          <a:p>
            <a:r>
              <a:rPr kumimoji="1" lang="ja-JP" altLang="en-US" dirty="0" smtClean="0"/>
              <a:t>（見える番号）</a:t>
            </a:r>
            <a:endParaRPr kumimoji="1" lang="ja-JP" altLang="en-US" dirty="0"/>
          </a:p>
        </p:txBody>
      </p:sp>
      <p:cxnSp>
        <p:nvCxnSpPr>
          <p:cNvPr id="13" name="直線矢印コネクタ 12"/>
          <p:cNvCxnSpPr/>
          <p:nvPr/>
        </p:nvCxnSpPr>
        <p:spPr>
          <a:xfrm rot="10800000" flipV="1">
            <a:off x="6444208" y="2780928"/>
            <a:ext cx="1224136" cy="10801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7668344" y="2564904"/>
            <a:ext cx="1487908" cy="646331"/>
          </a:xfrm>
          <a:prstGeom prst="rect">
            <a:avLst/>
          </a:prstGeom>
          <a:noFill/>
        </p:spPr>
        <p:txBody>
          <a:bodyPr wrap="none" rtlCol="0">
            <a:spAutoFit/>
          </a:bodyPr>
          <a:lstStyle/>
          <a:p>
            <a:r>
              <a:rPr lang="ja-JP" altLang="en-US" dirty="0" smtClean="0"/>
              <a:t>連携番号</a:t>
            </a:r>
            <a:endParaRPr lang="en-US" altLang="ja-JP" dirty="0" smtClean="0"/>
          </a:p>
          <a:p>
            <a:r>
              <a:rPr kumimoji="1" lang="ja-JP" altLang="en-US" dirty="0" smtClean="0"/>
              <a:t>（見えない？）</a:t>
            </a:r>
            <a:endParaRPr kumimoji="1" lang="ja-JP" alt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「番号」から検討をはじめても</a:t>
            </a:r>
            <a:r>
              <a:rPr kumimoji="1" lang="en-US" altLang="ja-JP" dirty="0" smtClean="0"/>
              <a:t>…</a:t>
            </a:r>
            <a:endParaRPr kumimoji="1" lang="ja-JP" altLang="en-US" dirty="0"/>
          </a:p>
        </p:txBody>
      </p:sp>
      <p:graphicFrame>
        <p:nvGraphicFramePr>
          <p:cNvPr id="4" name="コンテンツ プレースホルダ 3"/>
          <p:cNvGraphicFramePr>
            <a:graphicFrameLocks noGrp="1"/>
          </p:cNvGraphicFramePr>
          <p:nvPr>
            <p:ph idx="1"/>
          </p:nvPr>
        </p:nvGraphicFramePr>
        <p:xfrm>
          <a:off x="211138" y="1000125"/>
          <a:ext cx="8721725"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pic>
        <p:nvPicPr>
          <p:cNvPr id="55298" name="Picture 2" descr="C:\Documents and Settings\nat\Local Settings\Temporary Internet Files\Content.IE5\JLZZAUSW\MP900178792[1].jpg"/>
          <p:cNvPicPr>
            <a:picLocks noChangeAspect="1" noChangeArrowheads="1"/>
          </p:cNvPicPr>
          <p:nvPr/>
        </p:nvPicPr>
        <p:blipFill>
          <a:blip r:embed="rId3" cstate="print"/>
          <a:srcRect/>
          <a:stretch>
            <a:fillRect/>
          </a:stretch>
        </p:blipFill>
        <p:spPr bwMode="auto">
          <a:xfrm>
            <a:off x="3347864" y="1844824"/>
            <a:ext cx="2462212" cy="3657600"/>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本来やるべきは</a:t>
            </a:r>
            <a:r>
              <a:rPr lang="en-US" altLang="ja-JP" dirty="0" smtClean="0"/>
              <a:t>…</a:t>
            </a:r>
            <a:endParaRPr kumimoji="1" lang="ja-JP" altLang="en-US" dirty="0"/>
          </a:p>
        </p:txBody>
      </p:sp>
      <p:graphicFrame>
        <p:nvGraphicFramePr>
          <p:cNvPr id="4" name="コンテンツ プレースホルダ 3"/>
          <p:cNvGraphicFramePr>
            <a:graphicFrameLocks noGrp="1"/>
          </p:cNvGraphicFramePr>
          <p:nvPr>
            <p:ph idx="1"/>
          </p:nvPr>
        </p:nvGraphicFramePr>
        <p:xfrm>
          <a:off x="467544" y="908720"/>
          <a:ext cx="7961262" cy="49819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右矢印 4"/>
          <p:cNvSpPr/>
          <p:nvPr/>
        </p:nvSpPr>
        <p:spPr>
          <a:xfrm>
            <a:off x="1043608" y="6021288"/>
            <a:ext cx="504056" cy="576064"/>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6" name="テキスト ボックス 5"/>
          <p:cNvSpPr txBox="1"/>
          <p:nvPr/>
        </p:nvSpPr>
        <p:spPr>
          <a:xfrm>
            <a:off x="1763688" y="5949280"/>
            <a:ext cx="5647291" cy="715089"/>
          </a:xfrm>
          <a:prstGeom prst="round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ja-JP" altLang="en-US" dirty="0" smtClean="0"/>
              <a:t>これらに「番号」は必要か、どのような性質を持つべきか、</a:t>
            </a:r>
            <a:endParaRPr lang="en-US" altLang="ja-JP" dirty="0" smtClean="0"/>
          </a:p>
          <a:p>
            <a:r>
              <a:rPr lang="ja-JP" altLang="en-US" dirty="0" smtClean="0"/>
              <a:t>ユースケース毎に検討が必要なのだが</a:t>
            </a:r>
            <a:r>
              <a:rPr lang="en-US" altLang="ja-JP" dirty="0" smtClean="0"/>
              <a:t>…</a:t>
            </a:r>
            <a:endParaRPr kumimoji="1" lang="ja-JP" alt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現状の多くの議論は</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番号を前提として、どうやってそれを使うかというような議論が多い</a:t>
            </a:r>
            <a:endParaRPr kumimoji="1" lang="en-US" altLang="ja-JP" dirty="0" smtClean="0"/>
          </a:p>
          <a:p>
            <a:pPr>
              <a:buNone/>
            </a:pPr>
            <a:r>
              <a:rPr lang="ja-JP" altLang="en-US" dirty="0" smtClean="0"/>
              <a:t>　　→　本末転倒</a:t>
            </a:r>
            <a:endParaRPr lang="en-US" altLang="ja-JP" dirty="0" smtClean="0"/>
          </a:p>
          <a:p>
            <a:pPr>
              <a:buNone/>
            </a:pPr>
            <a:endParaRPr lang="en-US" altLang="ja-JP" dirty="0" smtClean="0"/>
          </a:p>
          <a:p>
            <a:r>
              <a:rPr lang="ja-JP" altLang="en-US" dirty="0" smtClean="0"/>
              <a:t>中には、普遍不変番号を求める声まである始末</a:t>
            </a:r>
            <a:endParaRPr lang="en-US" altLang="ja-JP" dirty="0" smtClean="0"/>
          </a:p>
        </p:txBody>
      </p:sp>
      <p:sp>
        <p:nvSpPr>
          <p:cNvPr id="4" name="テキスト ボックス 3"/>
          <p:cNvSpPr txBox="1"/>
          <p:nvPr/>
        </p:nvSpPr>
        <p:spPr>
          <a:xfrm>
            <a:off x="1331640" y="4077072"/>
            <a:ext cx="6156176" cy="175432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3600" dirty="0" smtClean="0"/>
              <a:t>不用意な番号導入がもつ</a:t>
            </a:r>
            <a:endParaRPr lang="en-US" altLang="ja-JP" sz="3600" dirty="0" smtClean="0"/>
          </a:p>
          <a:p>
            <a:r>
              <a:rPr lang="ja-JP" altLang="en-US" sz="3600" u="sng" dirty="0" smtClean="0"/>
              <a:t>プライバシー</a:t>
            </a:r>
            <a:r>
              <a:rPr lang="ja-JP" altLang="en-US" sz="3600" dirty="0" smtClean="0"/>
              <a:t>へのインパクトは</a:t>
            </a:r>
            <a:endParaRPr lang="en-US" altLang="ja-JP" sz="3600" dirty="0" smtClean="0"/>
          </a:p>
          <a:p>
            <a:r>
              <a:rPr lang="ja-JP" altLang="en-US" sz="3600" dirty="0" smtClean="0"/>
              <a:t>あまり理解されていないようだ</a:t>
            </a:r>
            <a:endParaRPr kumimoji="1" lang="ja-JP" altLang="en-US" sz="36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ja-JP" altLang="en-US" dirty="0" smtClean="0"/>
              <a:t>アイデンティティとプライバシー</a:t>
            </a:r>
            <a:endParaRPr kumimoji="1" lang="ja-JP" altLang="en-US" dirty="0"/>
          </a:p>
        </p:txBody>
      </p:sp>
      <p:sp>
        <p:nvSpPr>
          <p:cNvPr id="5" name="テキスト プレースホルダ 4"/>
          <p:cNvSpPr>
            <a:spLocks noGrp="1"/>
          </p:cNvSpPr>
          <p:nvPr>
            <p:ph type="body" idx="1"/>
          </p:nvPr>
        </p:nvSpPr>
        <p:spPr/>
        <p:txBody>
          <a:bodyPr/>
          <a:lstStyle/>
          <a:p>
            <a:r>
              <a:rPr kumimoji="1" lang="ja-JP" altLang="en-US" dirty="0" smtClean="0"/>
              <a:t>アイデンティティ・アーキテクトから見た</a:t>
            </a:r>
            <a:endParaRPr kumimoji="1" lang="ja-JP" alt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ja-JP" b="1" dirty="0" smtClean="0"/>
              <a:t>アイデンティティ（</a:t>
            </a:r>
            <a:r>
              <a:rPr lang="ja-JP" altLang="en-US" b="1" dirty="0" smtClean="0"/>
              <a:t>立場</a:t>
            </a:r>
            <a:r>
              <a:rPr lang="ja-JP" altLang="ja-JP" b="1" dirty="0" smtClean="0"/>
              <a:t>）</a:t>
            </a:r>
            <a:endParaRPr kumimoji="1" lang="ja-JP" altLang="en-US" dirty="0"/>
          </a:p>
        </p:txBody>
      </p:sp>
      <p:grpSp>
        <p:nvGrpSpPr>
          <p:cNvPr id="48" name="グループ化 47"/>
          <p:cNvGrpSpPr/>
          <p:nvPr/>
        </p:nvGrpSpPr>
        <p:grpSpPr>
          <a:xfrm>
            <a:off x="1619672" y="1988840"/>
            <a:ext cx="5680449" cy="3275597"/>
            <a:chOff x="251520" y="908720"/>
            <a:chExt cx="8612613" cy="5247516"/>
          </a:xfrm>
        </p:grpSpPr>
        <p:pic>
          <p:nvPicPr>
            <p:cNvPr id="2055" name="Picture 7" descr="C:\Documents and Settings\nat\Local Settings\Temporary Internet Files\Content.IE5\WZDARGE5\MC900358761[1].wmf"/>
            <p:cNvPicPr>
              <a:picLocks noChangeAspect="1" noChangeArrowheads="1"/>
            </p:cNvPicPr>
            <p:nvPr/>
          </p:nvPicPr>
          <p:blipFill>
            <a:blip r:embed="rId3" cstate="print"/>
            <a:srcRect/>
            <a:stretch>
              <a:fillRect/>
            </a:stretch>
          </p:blipFill>
          <p:spPr bwMode="auto">
            <a:xfrm>
              <a:off x="6660232" y="4149080"/>
              <a:ext cx="1455737" cy="1830388"/>
            </a:xfrm>
            <a:prstGeom prst="rect">
              <a:avLst/>
            </a:prstGeom>
            <a:noFill/>
          </p:spPr>
        </p:pic>
        <p:pic>
          <p:nvPicPr>
            <p:cNvPr id="2057" name="Picture 9" descr="C:\Documents and Settings\nat\Local Settings\Temporary Internet Files\Content.IE5\LQ3A6TLR\MC900195412[1].wmf"/>
            <p:cNvPicPr>
              <a:picLocks noChangeAspect="1" noChangeArrowheads="1"/>
            </p:cNvPicPr>
            <p:nvPr/>
          </p:nvPicPr>
          <p:blipFill>
            <a:blip r:embed="rId4" cstate="print"/>
            <a:srcRect/>
            <a:stretch>
              <a:fillRect/>
            </a:stretch>
          </p:blipFill>
          <p:spPr bwMode="auto">
            <a:xfrm>
              <a:off x="6516216" y="1916832"/>
              <a:ext cx="1506537" cy="1825625"/>
            </a:xfrm>
            <a:prstGeom prst="rect">
              <a:avLst/>
            </a:prstGeom>
            <a:noFill/>
          </p:spPr>
        </p:pic>
        <p:pic>
          <p:nvPicPr>
            <p:cNvPr id="2058" name="Picture 10" descr="C:\Program Files\Microsoft Office\MEDIA\CAGCAT10\j0292020.wmf"/>
            <p:cNvPicPr>
              <a:picLocks noChangeAspect="1" noChangeArrowheads="1"/>
            </p:cNvPicPr>
            <p:nvPr/>
          </p:nvPicPr>
          <p:blipFill>
            <a:blip r:embed="rId5" cstate="print"/>
            <a:srcRect/>
            <a:stretch>
              <a:fillRect/>
            </a:stretch>
          </p:blipFill>
          <p:spPr bwMode="auto">
            <a:xfrm>
              <a:off x="3851920" y="908720"/>
              <a:ext cx="1868488" cy="1773237"/>
            </a:xfrm>
            <a:prstGeom prst="rect">
              <a:avLst/>
            </a:prstGeom>
            <a:noFill/>
          </p:spPr>
        </p:pic>
        <p:pic>
          <p:nvPicPr>
            <p:cNvPr id="2063" name="Picture 15" descr="C:\Documents and Settings\nat\Local Settings\Temporary Internet Files\Content.IE5\TP7QW0NI\MC900227960[1].wmf"/>
            <p:cNvPicPr>
              <a:picLocks noChangeAspect="1" noChangeArrowheads="1"/>
            </p:cNvPicPr>
            <p:nvPr/>
          </p:nvPicPr>
          <p:blipFill>
            <a:blip r:embed="rId6" cstate="print"/>
            <a:srcRect/>
            <a:stretch>
              <a:fillRect/>
            </a:stretch>
          </p:blipFill>
          <p:spPr bwMode="auto">
            <a:xfrm>
              <a:off x="4211960" y="3789040"/>
              <a:ext cx="1381125" cy="1782763"/>
            </a:xfrm>
            <a:prstGeom prst="rect">
              <a:avLst/>
            </a:prstGeom>
            <a:noFill/>
          </p:spPr>
        </p:pic>
        <p:pic>
          <p:nvPicPr>
            <p:cNvPr id="2068" name="Picture 20" descr="C:\Documents and Settings\nat\Local Settings\Temporary Internet Files\Content.IE5\Q2C0HV0F\MC900045524[1].wmf"/>
            <p:cNvPicPr>
              <a:picLocks noChangeAspect="1" noChangeArrowheads="1"/>
            </p:cNvPicPr>
            <p:nvPr/>
          </p:nvPicPr>
          <p:blipFill>
            <a:blip r:embed="rId7" cstate="print"/>
            <a:srcRect/>
            <a:stretch>
              <a:fillRect/>
            </a:stretch>
          </p:blipFill>
          <p:spPr bwMode="auto">
            <a:xfrm>
              <a:off x="1835696" y="2060848"/>
              <a:ext cx="1350962" cy="1716088"/>
            </a:xfrm>
            <a:prstGeom prst="rect">
              <a:avLst/>
            </a:prstGeom>
            <a:noFill/>
          </p:spPr>
        </p:pic>
        <p:sp>
          <p:nvSpPr>
            <p:cNvPr id="26" name="テキスト ボックス 25"/>
            <p:cNvSpPr txBox="1"/>
            <p:nvPr/>
          </p:nvSpPr>
          <p:spPr>
            <a:xfrm>
              <a:off x="3131840" y="1124744"/>
              <a:ext cx="824781" cy="350971"/>
            </a:xfrm>
            <a:prstGeom prst="rect">
              <a:avLst/>
            </a:prstGeom>
            <a:noFill/>
          </p:spPr>
          <p:txBody>
            <a:bodyPr wrap="none" rtlCol="0">
              <a:spAutoFit/>
            </a:bodyPr>
            <a:lstStyle/>
            <a:p>
              <a:r>
                <a:rPr kumimoji="1" lang="ja-JP" altLang="en-US" sz="1400" dirty="0" smtClean="0"/>
                <a:t>対職場</a:t>
              </a:r>
              <a:endParaRPr kumimoji="1" lang="ja-JP" altLang="en-US" sz="1400" dirty="0"/>
            </a:p>
          </p:txBody>
        </p:sp>
        <p:sp>
          <p:nvSpPr>
            <p:cNvPr id="27" name="テキスト ボックス 26"/>
            <p:cNvSpPr txBox="1"/>
            <p:nvPr/>
          </p:nvSpPr>
          <p:spPr>
            <a:xfrm>
              <a:off x="611560" y="2204864"/>
              <a:ext cx="1029513" cy="350971"/>
            </a:xfrm>
            <a:prstGeom prst="rect">
              <a:avLst/>
            </a:prstGeom>
            <a:noFill/>
          </p:spPr>
          <p:txBody>
            <a:bodyPr wrap="none" rtlCol="0">
              <a:spAutoFit/>
            </a:bodyPr>
            <a:lstStyle/>
            <a:p>
              <a:r>
                <a:rPr lang="ja-JP" altLang="en-US" sz="1400" dirty="0" smtClean="0"/>
                <a:t>対</a:t>
              </a:r>
              <a:r>
                <a:rPr kumimoji="1" lang="ja-JP" altLang="en-US" sz="1400" dirty="0" smtClean="0"/>
                <a:t>取引先</a:t>
              </a:r>
              <a:endParaRPr kumimoji="1" lang="ja-JP" altLang="en-US" sz="1400" dirty="0"/>
            </a:p>
          </p:txBody>
        </p:sp>
        <p:sp>
          <p:nvSpPr>
            <p:cNvPr id="28" name="テキスト ボックス 27"/>
            <p:cNvSpPr txBox="1"/>
            <p:nvPr/>
          </p:nvSpPr>
          <p:spPr>
            <a:xfrm>
              <a:off x="7884368" y="1772817"/>
              <a:ext cx="824781" cy="350971"/>
            </a:xfrm>
            <a:prstGeom prst="rect">
              <a:avLst/>
            </a:prstGeom>
            <a:noFill/>
          </p:spPr>
          <p:txBody>
            <a:bodyPr wrap="none" rtlCol="0">
              <a:spAutoFit/>
            </a:bodyPr>
            <a:lstStyle/>
            <a:p>
              <a:r>
                <a:rPr kumimoji="1" lang="ja-JP" altLang="en-US" sz="1400" dirty="0" smtClean="0"/>
                <a:t>対恋人</a:t>
              </a:r>
              <a:endParaRPr kumimoji="1" lang="ja-JP" altLang="en-US" sz="1400" dirty="0"/>
            </a:p>
          </p:txBody>
        </p:sp>
        <p:sp>
          <p:nvSpPr>
            <p:cNvPr id="29" name="テキスト ボックス 28"/>
            <p:cNvSpPr txBox="1"/>
            <p:nvPr/>
          </p:nvSpPr>
          <p:spPr>
            <a:xfrm>
              <a:off x="7884368" y="4221088"/>
              <a:ext cx="824781" cy="350971"/>
            </a:xfrm>
            <a:prstGeom prst="rect">
              <a:avLst/>
            </a:prstGeom>
            <a:noFill/>
          </p:spPr>
          <p:txBody>
            <a:bodyPr wrap="none" rtlCol="0">
              <a:spAutoFit/>
            </a:bodyPr>
            <a:lstStyle/>
            <a:p>
              <a:r>
                <a:rPr kumimoji="1" lang="ja-JP" altLang="en-US" sz="1400" dirty="0" smtClean="0"/>
                <a:t>対子供</a:t>
              </a:r>
              <a:endParaRPr kumimoji="1" lang="ja-JP" altLang="en-US" sz="1400" dirty="0"/>
            </a:p>
          </p:txBody>
        </p:sp>
        <p:sp>
          <p:nvSpPr>
            <p:cNvPr id="32" name="右矢印 31"/>
            <p:cNvSpPr/>
            <p:nvPr/>
          </p:nvSpPr>
          <p:spPr>
            <a:xfrm rot="13198321">
              <a:off x="3497658" y="3385386"/>
              <a:ext cx="720080"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35" name="右矢印 34"/>
            <p:cNvSpPr/>
            <p:nvPr/>
          </p:nvSpPr>
          <p:spPr>
            <a:xfrm rot="16200000">
              <a:off x="4644008" y="2852936"/>
              <a:ext cx="648072"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36" name="右矢印 35"/>
            <p:cNvSpPr/>
            <p:nvPr/>
          </p:nvSpPr>
          <p:spPr>
            <a:xfrm rot="19293044">
              <a:off x="5818387" y="3409440"/>
              <a:ext cx="57606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37" name="右矢印 36"/>
            <p:cNvSpPr/>
            <p:nvPr/>
          </p:nvSpPr>
          <p:spPr>
            <a:xfrm>
              <a:off x="5940152" y="4725144"/>
              <a:ext cx="57606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38" name="右矢印 37"/>
            <p:cNvSpPr/>
            <p:nvPr/>
          </p:nvSpPr>
          <p:spPr>
            <a:xfrm rot="10102249">
              <a:off x="3327265" y="4712542"/>
              <a:ext cx="64807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39" name="テキスト ボックス 38"/>
            <p:cNvSpPr txBox="1"/>
            <p:nvPr/>
          </p:nvSpPr>
          <p:spPr>
            <a:xfrm>
              <a:off x="251520" y="4221088"/>
              <a:ext cx="1645541" cy="350971"/>
            </a:xfrm>
            <a:prstGeom prst="rect">
              <a:avLst/>
            </a:prstGeom>
            <a:noFill/>
          </p:spPr>
          <p:txBody>
            <a:bodyPr wrap="none" rtlCol="0">
              <a:spAutoFit/>
            </a:bodyPr>
            <a:lstStyle/>
            <a:p>
              <a:r>
                <a:rPr lang="ja-JP" altLang="en-US" sz="1400" dirty="0" smtClean="0"/>
                <a:t>対サーフィン仲間</a:t>
              </a:r>
              <a:endParaRPr kumimoji="1" lang="ja-JP" altLang="en-US" sz="1400" dirty="0"/>
            </a:p>
          </p:txBody>
        </p:sp>
        <p:pic>
          <p:nvPicPr>
            <p:cNvPr id="2069" name="Picture 21" descr="C:\Documents and Settings\nat\Local Settings\Temporary Internet Files\Content.IE5\0BJKFME4\MC900221831[1].wmf"/>
            <p:cNvPicPr>
              <a:picLocks noChangeAspect="1" noChangeArrowheads="1"/>
            </p:cNvPicPr>
            <p:nvPr/>
          </p:nvPicPr>
          <p:blipFill>
            <a:blip r:embed="rId8" cstate="print"/>
            <a:srcRect/>
            <a:stretch>
              <a:fillRect/>
            </a:stretch>
          </p:blipFill>
          <p:spPr bwMode="auto">
            <a:xfrm>
              <a:off x="1835696" y="4221088"/>
              <a:ext cx="938213" cy="1797050"/>
            </a:xfrm>
            <a:prstGeom prst="rect">
              <a:avLst/>
            </a:prstGeom>
            <a:noFill/>
          </p:spPr>
        </p:pic>
        <p:sp>
          <p:nvSpPr>
            <p:cNvPr id="41" name="テキスト ボックス 40"/>
            <p:cNvSpPr txBox="1"/>
            <p:nvPr/>
          </p:nvSpPr>
          <p:spPr>
            <a:xfrm>
              <a:off x="4283968" y="5805265"/>
              <a:ext cx="1151988" cy="350971"/>
            </a:xfrm>
            <a:prstGeom prst="rect">
              <a:avLst/>
            </a:prstGeom>
            <a:noFill/>
          </p:spPr>
          <p:txBody>
            <a:bodyPr wrap="none" rtlCol="0">
              <a:spAutoFit/>
            </a:bodyPr>
            <a:lstStyle/>
            <a:p>
              <a:r>
                <a:rPr kumimoji="1" lang="ja-JP" altLang="en-US" sz="1400" dirty="0" smtClean="0"/>
                <a:t>自我（</a:t>
              </a:r>
              <a:r>
                <a:rPr kumimoji="1" lang="en-US" altLang="ja-JP" sz="1400" dirty="0" smtClean="0"/>
                <a:t>Ego</a:t>
              </a:r>
              <a:r>
                <a:rPr kumimoji="1" lang="ja-JP" altLang="en-US" sz="1400" dirty="0" smtClean="0"/>
                <a:t>）</a:t>
              </a:r>
              <a:endParaRPr kumimoji="1" lang="ja-JP" altLang="en-US" sz="1400" dirty="0"/>
            </a:p>
          </p:txBody>
        </p:sp>
        <p:sp>
          <p:nvSpPr>
            <p:cNvPr id="42" name="テキスト ボックス 41"/>
            <p:cNvSpPr txBox="1"/>
            <p:nvPr/>
          </p:nvSpPr>
          <p:spPr>
            <a:xfrm>
              <a:off x="683568" y="4653136"/>
              <a:ext cx="835749" cy="350971"/>
            </a:xfrm>
            <a:prstGeom prst="rect">
              <a:avLst/>
            </a:prstGeom>
            <a:noFill/>
          </p:spPr>
          <p:txBody>
            <a:bodyPr wrap="none" rtlCol="0">
              <a:spAutoFit/>
            </a:bodyPr>
            <a:lstStyle/>
            <a:p>
              <a:r>
                <a:rPr kumimoji="1" lang="en-US" altLang="ja-JP" sz="1400" i="1" dirty="0" smtClean="0">
                  <a:latin typeface="Times New Roman" pitchFamily="18" charset="0"/>
                  <a:cs typeface="Times New Roman" pitchFamily="18" charset="0"/>
                </a:rPr>
                <a:t>Identity</a:t>
              </a:r>
              <a:endParaRPr kumimoji="1" lang="ja-JP" altLang="en-US" sz="1400" i="1" dirty="0">
                <a:latin typeface="Times New Roman" pitchFamily="18" charset="0"/>
                <a:cs typeface="Times New Roman" pitchFamily="18" charset="0"/>
              </a:endParaRPr>
            </a:p>
          </p:txBody>
        </p:sp>
        <p:sp>
          <p:nvSpPr>
            <p:cNvPr id="43" name="テキスト ボックス 42"/>
            <p:cNvSpPr txBox="1"/>
            <p:nvPr/>
          </p:nvSpPr>
          <p:spPr>
            <a:xfrm>
              <a:off x="755576" y="2636912"/>
              <a:ext cx="835749" cy="350971"/>
            </a:xfrm>
            <a:prstGeom prst="rect">
              <a:avLst/>
            </a:prstGeom>
            <a:noFill/>
          </p:spPr>
          <p:txBody>
            <a:bodyPr wrap="none" rtlCol="0">
              <a:spAutoFit/>
            </a:bodyPr>
            <a:lstStyle/>
            <a:p>
              <a:r>
                <a:rPr kumimoji="1" lang="en-US" altLang="ja-JP" sz="1400" i="1" dirty="0" smtClean="0">
                  <a:latin typeface="Times New Roman" pitchFamily="18" charset="0"/>
                  <a:cs typeface="Times New Roman" pitchFamily="18" charset="0"/>
                </a:rPr>
                <a:t>Identity</a:t>
              </a:r>
              <a:endParaRPr kumimoji="1" lang="ja-JP" altLang="en-US" sz="1400" i="1" dirty="0">
                <a:latin typeface="Times New Roman" pitchFamily="18" charset="0"/>
                <a:cs typeface="Times New Roman" pitchFamily="18" charset="0"/>
              </a:endParaRPr>
            </a:p>
          </p:txBody>
        </p:sp>
        <p:sp>
          <p:nvSpPr>
            <p:cNvPr id="44" name="テキスト ボックス 43"/>
            <p:cNvSpPr txBox="1"/>
            <p:nvPr/>
          </p:nvSpPr>
          <p:spPr>
            <a:xfrm>
              <a:off x="3131840" y="1484784"/>
              <a:ext cx="835749" cy="350971"/>
            </a:xfrm>
            <a:prstGeom prst="rect">
              <a:avLst/>
            </a:prstGeom>
            <a:noFill/>
          </p:spPr>
          <p:txBody>
            <a:bodyPr wrap="none" rtlCol="0">
              <a:spAutoFit/>
            </a:bodyPr>
            <a:lstStyle/>
            <a:p>
              <a:r>
                <a:rPr kumimoji="1" lang="en-US" altLang="ja-JP" sz="1400" i="1" dirty="0" smtClean="0">
                  <a:latin typeface="Times New Roman" pitchFamily="18" charset="0"/>
                  <a:cs typeface="Times New Roman" pitchFamily="18" charset="0"/>
                </a:rPr>
                <a:t>Identity</a:t>
              </a:r>
              <a:endParaRPr kumimoji="1" lang="ja-JP" altLang="en-US" sz="1400" i="1" dirty="0">
                <a:latin typeface="Times New Roman" pitchFamily="18" charset="0"/>
                <a:cs typeface="Times New Roman" pitchFamily="18" charset="0"/>
              </a:endParaRPr>
            </a:p>
          </p:txBody>
        </p:sp>
        <p:sp>
          <p:nvSpPr>
            <p:cNvPr id="45" name="テキスト ボックス 44"/>
            <p:cNvSpPr txBox="1"/>
            <p:nvPr/>
          </p:nvSpPr>
          <p:spPr>
            <a:xfrm>
              <a:off x="8028384" y="2204864"/>
              <a:ext cx="835749" cy="350971"/>
            </a:xfrm>
            <a:prstGeom prst="rect">
              <a:avLst/>
            </a:prstGeom>
            <a:noFill/>
          </p:spPr>
          <p:txBody>
            <a:bodyPr wrap="none" rtlCol="0">
              <a:spAutoFit/>
            </a:bodyPr>
            <a:lstStyle/>
            <a:p>
              <a:r>
                <a:rPr kumimoji="1" lang="en-US" altLang="ja-JP" sz="1400" i="1" dirty="0" smtClean="0">
                  <a:latin typeface="Times New Roman" pitchFamily="18" charset="0"/>
                  <a:cs typeface="Times New Roman" pitchFamily="18" charset="0"/>
                </a:rPr>
                <a:t>Identity</a:t>
              </a:r>
              <a:endParaRPr kumimoji="1" lang="ja-JP" altLang="en-US" sz="1400" i="1" dirty="0">
                <a:latin typeface="Times New Roman" pitchFamily="18" charset="0"/>
                <a:cs typeface="Times New Roman" pitchFamily="18" charset="0"/>
              </a:endParaRPr>
            </a:p>
          </p:txBody>
        </p:sp>
        <p:sp>
          <p:nvSpPr>
            <p:cNvPr id="46" name="テキスト ボックス 45"/>
            <p:cNvSpPr txBox="1"/>
            <p:nvPr/>
          </p:nvSpPr>
          <p:spPr>
            <a:xfrm>
              <a:off x="8028384" y="4653136"/>
              <a:ext cx="835749" cy="350971"/>
            </a:xfrm>
            <a:prstGeom prst="rect">
              <a:avLst/>
            </a:prstGeom>
            <a:noFill/>
          </p:spPr>
          <p:txBody>
            <a:bodyPr wrap="none" rtlCol="0">
              <a:spAutoFit/>
            </a:bodyPr>
            <a:lstStyle/>
            <a:p>
              <a:r>
                <a:rPr kumimoji="1" lang="en-US" altLang="ja-JP" sz="1400" i="1" dirty="0" smtClean="0">
                  <a:latin typeface="Times New Roman" pitchFamily="18" charset="0"/>
                  <a:cs typeface="Times New Roman" pitchFamily="18" charset="0"/>
                </a:rPr>
                <a:t>Identity</a:t>
              </a:r>
              <a:endParaRPr kumimoji="1" lang="ja-JP" altLang="en-US" sz="1400" i="1" dirty="0">
                <a:latin typeface="Times New Roman" pitchFamily="18" charset="0"/>
                <a:cs typeface="Times New Roman" pitchFamily="18" charset="0"/>
              </a:endParaRPr>
            </a:p>
          </p:txBody>
        </p:sp>
      </p:grpSp>
      <p:sp>
        <p:nvSpPr>
          <p:cNvPr id="47" name="テキスト ボックス 46"/>
          <p:cNvSpPr txBox="1"/>
          <p:nvPr/>
        </p:nvSpPr>
        <p:spPr>
          <a:xfrm>
            <a:off x="683568" y="980728"/>
            <a:ext cx="7704856"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ja-JP" sz="2400" dirty="0" smtClean="0"/>
              <a:t>アイデンティティ</a:t>
            </a:r>
            <a:r>
              <a:rPr lang="ja-JP" altLang="en-US" sz="2400" dirty="0"/>
              <a:t>＝</a:t>
            </a:r>
            <a:r>
              <a:rPr lang="ja-JP" altLang="ja-JP" sz="2400" dirty="0" smtClean="0"/>
              <a:t>相手</a:t>
            </a:r>
            <a:r>
              <a:rPr lang="ja-JP" altLang="ja-JP" sz="2400" dirty="0"/>
              <a:t>との関係性（コンテキスト）の中で定義される「～としての自分」「～として見られたい自分」</a:t>
            </a:r>
            <a:endParaRPr kumimoji="1" lang="ja-JP" altLang="en-US" sz="2400" dirty="0"/>
          </a:p>
        </p:txBody>
      </p:sp>
      <p:sp>
        <p:nvSpPr>
          <p:cNvPr id="49" name="テキスト ボックス 48"/>
          <p:cNvSpPr txBox="1"/>
          <p:nvPr/>
        </p:nvSpPr>
        <p:spPr>
          <a:xfrm>
            <a:off x="683568" y="5517232"/>
            <a:ext cx="7704856"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ja-JP" sz="2400" dirty="0"/>
              <a:t>「～としての自分」は、意識的・無意識的に、どのような情報を相手と共有するかを選んで</a:t>
            </a:r>
            <a:r>
              <a:rPr lang="ja-JP" altLang="ja-JP" sz="2400" dirty="0" smtClean="0"/>
              <a:t>いる</a:t>
            </a:r>
            <a:r>
              <a:rPr lang="ja-JP" altLang="en-US" sz="2400" dirty="0" smtClean="0"/>
              <a:t>。</a:t>
            </a:r>
            <a:endParaRPr lang="ja-JP" altLang="ja-JP" sz="24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ja-JP" dirty="0" smtClean="0"/>
              <a:t>データ・情報の共有は、相手との関係性の中のような、あるコンテキストの中で行われている。</a:t>
            </a:r>
            <a:endParaRPr kumimoji="1" lang="ja-JP" altLang="en-US" dirty="0"/>
          </a:p>
        </p:txBody>
      </p:sp>
      <p:grpSp>
        <p:nvGrpSpPr>
          <p:cNvPr id="4" name="コンテンツ プレースホルダ 3"/>
          <p:cNvGrpSpPr>
            <a:grpSpLocks noGrp="1"/>
          </p:cNvGrpSpPr>
          <p:nvPr>
            <p:ph idx="1"/>
          </p:nvPr>
        </p:nvGrpSpPr>
        <p:grpSpPr>
          <a:xfrm>
            <a:off x="211138" y="1000125"/>
            <a:ext cx="8721725" cy="5457825"/>
            <a:chOff x="251520" y="908720"/>
            <a:chExt cx="8612613" cy="5247516"/>
          </a:xfrm>
        </p:grpSpPr>
        <p:pic>
          <p:nvPicPr>
            <p:cNvPr id="5" name="Picture 7" descr="C:\Documents and Settings\nat\Local Settings\Temporary Internet Files\Content.IE5\WZDARGE5\MC900358761[1].wmf"/>
            <p:cNvPicPr>
              <a:picLocks noChangeAspect="1" noChangeArrowheads="1"/>
            </p:cNvPicPr>
            <p:nvPr/>
          </p:nvPicPr>
          <p:blipFill>
            <a:blip r:embed="rId3" cstate="print"/>
            <a:srcRect/>
            <a:stretch>
              <a:fillRect/>
            </a:stretch>
          </p:blipFill>
          <p:spPr bwMode="auto">
            <a:xfrm>
              <a:off x="6660232" y="4149080"/>
              <a:ext cx="1455737" cy="1830388"/>
            </a:xfrm>
            <a:prstGeom prst="rect">
              <a:avLst/>
            </a:prstGeom>
            <a:noFill/>
          </p:spPr>
        </p:pic>
        <p:pic>
          <p:nvPicPr>
            <p:cNvPr id="6" name="Picture 9" descr="C:\Documents and Settings\nat\Local Settings\Temporary Internet Files\Content.IE5\LQ3A6TLR\MC900195412[1].wmf"/>
            <p:cNvPicPr>
              <a:picLocks noChangeAspect="1" noChangeArrowheads="1"/>
            </p:cNvPicPr>
            <p:nvPr/>
          </p:nvPicPr>
          <p:blipFill>
            <a:blip r:embed="rId4" cstate="print"/>
            <a:srcRect/>
            <a:stretch>
              <a:fillRect/>
            </a:stretch>
          </p:blipFill>
          <p:spPr bwMode="auto">
            <a:xfrm>
              <a:off x="6516216" y="1916832"/>
              <a:ext cx="1506537" cy="1825625"/>
            </a:xfrm>
            <a:prstGeom prst="rect">
              <a:avLst/>
            </a:prstGeom>
            <a:noFill/>
          </p:spPr>
        </p:pic>
        <p:pic>
          <p:nvPicPr>
            <p:cNvPr id="7" name="Picture 10" descr="C:\Program Files\Microsoft Office\MEDIA\CAGCAT10\j0292020.wmf"/>
            <p:cNvPicPr>
              <a:picLocks noChangeAspect="1" noChangeArrowheads="1"/>
            </p:cNvPicPr>
            <p:nvPr/>
          </p:nvPicPr>
          <p:blipFill>
            <a:blip r:embed="rId5" cstate="print"/>
            <a:srcRect/>
            <a:stretch>
              <a:fillRect/>
            </a:stretch>
          </p:blipFill>
          <p:spPr bwMode="auto">
            <a:xfrm>
              <a:off x="3851920" y="908720"/>
              <a:ext cx="1868488" cy="1773237"/>
            </a:xfrm>
            <a:prstGeom prst="rect">
              <a:avLst/>
            </a:prstGeom>
            <a:noFill/>
          </p:spPr>
        </p:pic>
        <p:pic>
          <p:nvPicPr>
            <p:cNvPr id="8" name="Picture 15" descr="C:\Documents and Settings\nat\Local Settings\Temporary Internet Files\Content.IE5\TP7QW0NI\MC900227960[1].wmf"/>
            <p:cNvPicPr>
              <a:picLocks noChangeAspect="1" noChangeArrowheads="1"/>
            </p:cNvPicPr>
            <p:nvPr/>
          </p:nvPicPr>
          <p:blipFill>
            <a:blip r:embed="rId6" cstate="print"/>
            <a:srcRect/>
            <a:stretch>
              <a:fillRect/>
            </a:stretch>
          </p:blipFill>
          <p:spPr bwMode="auto">
            <a:xfrm>
              <a:off x="4211960" y="3789040"/>
              <a:ext cx="1381125" cy="1782763"/>
            </a:xfrm>
            <a:prstGeom prst="rect">
              <a:avLst/>
            </a:prstGeom>
            <a:noFill/>
          </p:spPr>
        </p:pic>
        <p:pic>
          <p:nvPicPr>
            <p:cNvPr id="9" name="Picture 20" descr="C:\Documents and Settings\nat\Local Settings\Temporary Internet Files\Content.IE5\Q2C0HV0F\MC900045524[1].wmf"/>
            <p:cNvPicPr>
              <a:picLocks noChangeAspect="1" noChangeArrowheads="1"/>
            </p:cNvPicPr>
            <p:nvPr/>
          </p:nvPicPr>
          <p:blipFill>
            <a:blip r:embed="rId7" cstate="print"/>
            <a:srcRect/>
            <a:stretch>
              <a:fillRect/>
            </a:stretch>
          </p:blipFill>
          <p:spPr bwMode="auto">
            <a:xfrm>
              <a:off x="1835696" y="2060848"/>
              <a:ext cx="1350962" cy="1716088"/>
            </a:xfrm>
            <a:prstGeom prst="rect">
              <a:avLst/>
            </a:prstGeom>
            <a:noFill/>
          </p:spPr>
        </p:pic>
        <p:sp>
          <p:nvSpPr>
            <p:cNvPr id="10" name="テキスト ボックス 9"/>
            <p:cNvSpPr txBox="1"/>
            <p:nvPr/>
          </p:nvSpPr>
          <p:spPr>
            <a:xfrm>
              <a:off x="3131840" y="1124744"/>
              <a:ext cx="824781" cy="350971"/>
            </a:xfrm>
            <a:prstGeom prst="rect">
              <a:avLst/>
            </a:prstGeom>
            <a:noFill/>
          </p:spPr>
          <p:txBody>
            <a:bodyPr wrap="none" rtlCol="0">
              <a:spAutoFit/>
            </a:bodyPr>
            <a:lstStyle/>
            <a:p>
              <a:r>
                <a:rPr kumimoji="1" lang="ja-JP" altLang="en-US" sz="1400" dirty="0" smtClean="0"/>
                <a:t>対職場</a:t>
              </a:r>
              <a:endParaRPr kumimoji="1" lang="ja-JP" altLang="en-US" sz="1400" dirty="0"/>
            </a:p>
          </p:txBody>
        </p:sp>
        <p:sp>
          <p:nvSpPr>
            <p:cNvPr id="11" name="テキスト ボックス 10"/>
            <p:cNvSpPr txBox="1"/>
            <p:nvPr/>
          </p:nvSpPr>
          <p:spPr>
            <a:xfrm>
              <a:off x="611560" y="2204864"/>
              <a:ext cx="1029513" cy="350971"/>
            </a:xfrm>
            <a:prstGeom prst="rect">
              <a:avLst/>
            </a:prstGeom>
            <a:noFill/>
          </p:spPr>
          <p:txBody>
            <a:bodyPr wrap="none" rtlCol="0">
              <a:spAutoFit/>
            </a:bodyPr>
            <a:lstStyle/>
            <a:p>
              <a:r>
                <a:rPr lang="ja-JP" altLang="en-US" sz="1400" dirty="0" smtClean="0"/>
                <a:t>対</a:t>
              </a:r>
              <a:r>
                <a:rPr kumimoji="1" lang="ja-JP" altLang="en-US" sz="1400" dirty="0" smtClean="0"/>
                <a:t>取引先</a:t>
              </a:r>
              <a:endParaRPr kumimoji="1" lang="ja-JP" altLang="en-US" sz="1400" dirty="0"/>
            </a:p>
          </p:txBody>
        </p:sp>
        <p:sp>
          <p:nvSpPr>
            <p:cNvPr id="12" name="テキスト ボックス 11"/>
            <p:cNvSpPr txBox="1"/>
            <p:nvPr/>
          </p:nvSpPr>
          <p:spPr>
            <a:xfrm>
              <a:off x="7884368" y="1772817"/>
              <a:ext cx="824781" cy="350971"/>
            </a:xfrm>
            <a:prstGeom prst="rect">
              <a:avLst/>
            </a:prstGeom>
            <a:noFill/>
          </p:spPr>
          <p:txBody>
            <a:bodyPr wrap="none" rtlCol="0">
              <a:spAutoFit/>
            </a:bodyPr>
            <a:lstStyle/>
            <a:p>
              <a:r>
                <a:rPr kumimoji="1" lang="ja-JP" altLang="en-US" sz="1400" dirty="0" smtClean="0"/>
                <a:t>対恋人</a:t>
              </a:r>
              <a:endParaRPr kumimoji="1" lang="ja-JP" altLang="en-US" sz="1400" dirty="0"/>
            </a:p>
          </p:txBody>
        </p:sp>
        <p:sp>
          <p:nvSpPr>
            <p:cNvPr id="13" name="テキスト ボックス 12"/>
            <p:cNvSpPr txBox="1"/>
            <p:nvPr/>
          </p:nvSpPr>
          <p:spPr>
            <a:xfrm>
              <a:off x="7884368" y="4221088"/>
              <a:ext cx="824781" cy="350971"/>
            </a:xfrm>
            <a:prstGeom prst="rect">
              <a:avLst/>
            </a:prstGeom>
            <a:noFill/>
          </p:spPr>
          <p:txBody>
            <a:bodyPr wrap="none" rtlCol="0">
              <a:spAutoFit/>
            </a:bodyPr>
            <a:lstStyle/>
            <a:p>
              <a:r>
                <a:rPr kumimoji="1" lang="ja-JP" altLang="en-US" sz="1400" dirty="0" smtClean="0"/>
                <a:t>対子供</a:t>
              </a:r>
              <a:endParaRPr kumimoji="1" lang="ja-JP" altLang="en-US" sz="1400" dirty="0"/>
            </a:p>
          </p:txBody>
        </p:sp>
        <p:sp>
          <p:nvSpPr>
            <p:cNvPr id="14" name="右矢印 13"/>
            <p:cNvSpPr/>
            <p:nvPr/>
          </p:nvSpPr>
          <p:spPr>
            <a:xfrm rot="13198321">
              <a:off x="3497658" y="3385386"/>
              <a:ext cx="720080"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15" name="右矢印 14"/>
            <p:cNvSpPr/>
            <p:nvPr/>
          </p:nvSpPr>
          <p:spPr>
            <a:xfrm rot="16200000">
              <a:off x="4644008" y="2852936"/>
              <a:ext cx="648072"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16" name="右矢印 15"/>
            <p:cNvSpPr/>
            <p:nvPr/>
          </p:nvSpPr>
          <p:spPr>
            <a:xfrm rot="19293044">
              <a:off x="5818387" y="3409440"/>
              <a:ext cx="57606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17" name="右矢印 16"/>
            <p:cNvSpPr/>
            <p:nvPr/>
          </p:nvSpPr>
          <p:spPr>
            <a:xfrm>
              <a:off x="5940152" y="4725144"/>
              <a:ext cx="57606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18" name="右矢印 17"/>
            <p:cNvSpPr/>
            <p:nvPr/>
          </p:nvSpPr>
          <p:spPr>
            <a:xfrm rot="10102249">
              <a:off x="3327265" y="4712542"/>
              <a:ext cx="64807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19" name="テキスト ボックス 18"/>
            <p:cNvSpPr txBox="1"/>
            <p:nvPr/>
          </p:nvSpPr>
          <p:spPr>
            <a:xfrm>
              <a:off x="251520" y="4221088"/>
              <a:ext cx="1645541" cy="350971"/>
            </a:xfrm>
            <a:prstGeom prst="rect">
              <a:avLst/>
            </a:prstGeom>
            <a:noFill/>
          </p:spPr>
          <p:txBody>
            <a:bodyPr wrap="none" rtlCol="0">
              <a:spAutoFit/>
            </a:bodyPr>
            <a:lstStyle/>
            <a:p>
              <a:r>
                <a:rPr lang="ja-JP" altLang="en-US" sz="1400" dirty="0" smtClean="0"/>
                <a:t>対サーフィン仲間</a:t>
              </a:r>
              <a:endParaRPr kumimoji="1" lang="ja-JP" altLang="en-US" sz="1400" dirty="0"/>
            </a:p>
          </p:txBody>
        </p:sp>
        <p:pic>
          <p:nvPicPr>
            <p:cNvPr id="20" name="Picture 21" descr="C:\Documents and Settings\nat\Local Settings\Temporary Internet Files\Content.IE5\0BJKFME4\MC900221831[1].wmf"/>
            <p:cNvPicPr>
              <a:picLocks noChangeAspect="1" noChangeArrowheads="1"/>
            </p:cNvPicPr>
            <p:nvPr/>
          </p:nvPicPr>
          <p:blipFill>
            <a:blip r:embed="rId8" cstate="print"/>
            <a:srcRect/>
            <a:stretch>
              <a:fillRect/>
            </a:stretch>
          </p:blipFill>
          <p:spPr bwMode="auto">
            <a:xfrm>
              <a:off x="1835696" y="4221088"/>
              <a:ext cx="938213" cy="1797050"/>
            </a:xfrm>
            <a:prstGeom prst="rect">
              <a:avLst/>
            </a:prstGeom>
            <a:noFill/>
          </p:spPr>
        </p:pic>
        <p:sp>
          <p:nvSpPr>
            <p:cNvPr id="21" name="テキスト ボックス 20"/>
            <p:cNvSpPr txBox="1"/>
            <p:nvPr/>
          </p:nvSpPr>
          <p:spPr>
            <a:xfrm>
              <a:off x="4283968" y="5805265"/>
              <a:ext cx="1151988" cy="350971"/>
            </a:xfrm>
            <a:prstGeom prst="rect">
              <a:avLst/>
            </a:prstGeom>
            <a:noFill/>
          </p:spPr>
          <p:txBody>
            <a:bodyPr wrap="none" rtlCol="0">
              <a:spAutoFit/>
            </a:bodyPr>
            <a:lstStyle/>
            <a:p>
              <a:r>
                <a:rPr kumimoji="1" lang="ja-JP" altLang="en-US" sz="1400" dirty="0" smtClean="0"/>
                <a:t>自我（</a:t>
              </a:r>
              <a:r>
                <a:rPr kumimoji="1" lang="en-US" altLang="ja-JP" sz="1400" dirty="0" smtClean="0"/>
                <a:t>Ego</a:t>
              </a:r>
              <a:r>
                <a:rPr kumimoji="1" lang="ja-JP" altLang="en-US" sz="1400" dirty="0" smtClean="0"/>
                <a:t>）</a:t>
              </a:r>
              <a:endParaRPr kumimoji="1" lang="ja-JP" altLang="en-US" sz="1400" dirty="0"/>
            </a:p>
          </p:txBody>
        </p:sp>
        <p:sp>
          <p:nvSpPr>
            <p:cNvPr id="22" name="テキスト ボックス 21"/>
            <p:cNvSpPr txBox="1"/>
            <p:nvPr/>
          </p:nvSpPr>
          <p:spPr>
            <a:xfrm>
              <a:off x="683568" y="4653136"/>
              <a:ext cx="835749" cy="350971"/>
            </a:xfrm>
            <a:prstGeom prst="rect">
              <a:avLst/>
            </a:prstGeom>
            <a:noFill/>
          </p:spPr>
          <p:txBody>
            <a:bodyPr wrap="none" rtlCol="0">
              <a:spAutoFit/>
            </a:bodyPr>
            <a:lstStyle/>
            <a:p>
              <a:r>
                <a:rPr kumimoji="1" lang="en-US" altLang="ja-JP" sz="1400" i="1" dirty="0" smtClean="0">
                  <a:latin typeface="Times New Roman" pitchFamily="18" charset="0"/>
                  <a:cs typeface="Times New Roman" pitchFamily="18" charset="0"/>
                </a:rPr>
                <a:t>Identity</a:t>
              </a:r>
              <a:endParaRPr kumimoji="1" lang="ja-JP" altLang="en-US" sz="1400" i="1" dirty="0">
                <a:latin typeface="Times New Roman" pitchFamily="18" charset="0"/>
                <a:cs typeface="Times New Roman" pitchFamily="18" charset="0"/>
              </a:endParaRPr>
            </a:p>
          </p:txBody>
        </p:sp>
        <p:sp>
          <p:nvSpPr>
            <p:cNvPr id="23" name="テキスト ボックス 22"/>
            <p:cNvSpPr txBox="1"/>
            <p:nvPr/>
          </p:nvSpPr>
          <p:spPr>
            <a:xfrm>
              <a:off x="755576" y="2636912"/>
              <a:ext cx="835749" cy="350971"/>
            </a:xfrm>
            <a:prstGeom prst="rect">
              <a:avLst/>
            </a:prstGeom>
            <a:noFill/>
          </p:spPr>
          <p:txBody>
            <a:bodyPr wrap="none" rtlCol="0">
              <a:spAutoFit/>
            </a:bodyPr>
            <a:lstStyle/>
            <a:p>
              <a:r>
                <a:rPr kumimoji="1" lang="en-US" altLang="ja-JP" sz="1400" i="1" dirty="0" smtClean="0">
                  <a:latin typeface="Times New Roman" pitchFamily="18" charset="0"/>
                  <a:cs typeface="Times New Roman" pitchFamily="18" charset="0"/>
                </a:rPr>
                <a:t>Identity</a:t>
              </a:r>
              <a:endParaRPr kumimoji="1" lang="ja-JP" altLang="en-US" sz="1400" i="1" dirty="0">
                <a:latin typeface="Times New Roman" pitchFamily="18" charset="0"/>
                <a:cs typeface="Times New Roman" pitchFamily="18" charset="0"/>
              </a:endParaRPr>
            </a:p>
          </p:txBody>
        </p:sp>
        <p:sp>
          <p:nvSpPr>
            <p:cNvPr id="24" name="テキスト ボックス 23"/>
            <p:cNvSpPr txBox="1"/>
            <p:nvPr/>
          </p:nvSpPr>
          <p:spPr>
            <a:xfrm>
              <a:off x="3131840" y="1484784"/>
              <a:ext cx="835749" cy="350971"/>
            </a:xfrm>
            <a:prstGeom prst="rect">
              <a:avLst/>
            </a:prstGeom>
            <a:noFill/>
          </p:spPr>
          <p:txBody>
            <a:bodyPr wrap="none" rtlCol="0">
              <a:spAutoFit/>
            </a:bodyPr>
            <a:lstStyle/>
            <a:p>
              <a:r>
                <a:rPr kumimoji="1" lang="en-US" altLang="ja-JP" sz="1400" i="1" dirty="0" smtClean="0">
                  <a:latin typeface="Times New Roman" pitchFamily="18" charset="0"/>
                  <a:cs typeface="Times New Roman" pitchFamily="18" charset="0"/>
                </a:rPr>
                <a:t>Identity</a:t>
              </a:r>
              <a:endParaRPr kumimoji="1" lang="ja-JP" altLang="en-US" sz="1400" i="1" dirty="0">
                <a:latin typeface="Times New Roman" pitchFamily="18" charset="0"/>
                <a:cs typeface="Times New Roman" pitchFamily="18" charset="0"/>
              </a:endParaRPr>
            </a:p>
          </p:txBody>
        </p:sp>
        <p:sp>
          <p:nvSpPr>
            <p:cNvPr id="25" name="テキスト ボックス 24"/>
            <p:cNvSpPr txBox="1"/>
            <p:nvPr/>
          </p:nvSpPr>
          <p:spPr>
            <a:xfrm>
              <a:off x="8028384" y="2204864"/>
              <a:ext cx="835749" cy="350971"/>
            </a:xfrm>
            <a:prstGeom prst="rect">
              <a:avLst/>
            </a:prstGeom>
            <a:noFill/>
          </p:spPr>
          <p:txBody>
            <a:bodyPr wrap="none" rtlCol="0">
              <a:spAutoFit/>
            </a:bodyPr>
            <a:lstStyle/>
            <a:p>
              <a:r>
                <a:rPr kumimoji="1" lang="en-US" altLang="ja-JP" sz="1400" i="1" dirty="0" smtClean="0">
                  <a:latin typeface="Times New Roman" pitchFamily="18" charset="0"/>
                  <a:cs typeface="Times New Roman" pitchFamily="18" charset="0"/>
                </a:rPr>
                <a:t>Identity</a:t>
              </a:r>
              <a:endParaRPr kumimoji="1" lang="ja-JP" altLang="en-US" sz="1400" i="1" dirty="0">
                <a:latin typeface="Times New Roman" pitchFamily="18" charset="0"/>
                <a:cs typeface="Times New Roman" pitchFamily="18" charset="0"/>
              </a:endParaRPr>
            </a:p>
          </p:txBody>
        </p:sp>
        <p:sp>
          <p:nvSpPr>
            <p:cNvPr id="26" name="テキスト ボックス 25"/>
            <p:cNvSpPr txBox="1"/>
            <p:nvPr/>
          </p:nvSpPr>
          <p:spPr>
            <a:xfrm>
              <a:off x="8028384" y="4653136"/>
              <a:ext cx="835749" cy="350971"/>
            </a:xfrm>
            <a:prstGeom prst="rect">
              <a:avLst/>
            </a:prstGeom>
            <a:noFill/>
          </p:spPr>
          <p:txBody>
            <a:bodyPr wrap="none" rtlCol="0">
              <a:spAutoFit/>
            </a:bodyPr>
            <a:lstStyle/>
            <a:p>
              <a:r>
                <a:rPr kumimoji="1" lang="en-US" altLang="ja-JP" sz="1400" i="1" dirty="0" smtClean="0">
                  <a:latin typeface="Times New Roman" pitchFamily="18" charset="0"/>
                  <a:cs typeface="Times New Roman" pitchFamily="18" charset="0"/>
                </a:rPr>
                <a:t>Identity</a:t>
              </a:r>
              <a:endParaRPr kumimoji="1" lang="ja-JP" altLang="en-US" sz="1400" i="1" dirty="0">
                <a:latin typeface="Times New Roman" pitchFamily="18" charset="0"/>
                <a:cs typeface="Times New Roman" pitchFamily="18" charset="0"/>
              </a:endParaRPr>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グループ化 16"/>
          <p:cNvGrpSpPr/>
          <p:nvPr/>
        </p:nvGrpSpPr>
        <p:grpSpPr>
          <a:xfrm>
            <a:off x="5076056" y="1916832"/>
            <a:ext cx="3688708" cy="4104456"/>
            <a:chOff x="5076056" y="1916832"/>
            <a:chExt cx="3688708" cy="4104456"/>
          </a:xfrm>
        </p:grpSpPr>
        <p:pic>
          <p:nvPicPr>
            <p:cNvPr id="3078" name="Picture 6" descr="C:\Documents and Settings\nat\Local Settings\Temporary Internet Files\Content.IE5\8ZBJPK0T\MC900231675[1].wmf"/>
            <p:cNvPicPr>
              <a:picLocks noChangeAspect="1" noChangeArrowheads="1"/>
            </p:cNvPicPr>
            <p:nvPr/>
          </p:nvPicPr>
          <p:blipFill>
            <a:blip r:embed="rId3" cstate="print"/>
            <a:srcRect/>
            <a:stretch>
              <a:fillRect/>
            </a:stretch>
          </p:blipFill>
          <p:spPr bwMode="auto">
            <a:xfrm>
              <a:off x="5076056" y="1916832"/>
              <a:ext cx="3688708" cy="4104456"/>
            </a:xfrm>
            <a:prstGeom prst="rect">
              <a:avLst/>
            </a:prstGeom>
            <a:noFill/>
          </p:spPr>
        </p:pic>
        <p:sp>
          <p:nvSpPr>
            <p:cNvPr id="11" name="正方形/長方形 10"/>
            <p:cNvSpPr/>
            <p:nvPr/>
          </p:nvSpPr>
          <p:spPr>
            <a:xfrm rot="593953">
              <a:off x="6172065" y="4034404"/>
              <a:ext cx="360040" cy="216024"/>
            </a:xfrm>
            <a:prstGeom prst="rect">
              <a:avLst/>
            </a:prstGeom>
            <a:ln>
              <a:solidFill>
                <a:schemeClr val="accent2">
                  <a:lumMod val="60000"/>
                  <a:lumOff val="4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sz="800" dirty="0"/>
            </a:p>
          </p:txBody>
        </p:sp>
        <p:sp>
          <p:nvSpPr>
            <p:cNvPr id="12" name="正方形/長方形 11"/>
            <p:cNvSpPr/>
            <p:nvPr/>
          </p:nvSpPr>
          <p:spPr>
            <a:xfrm rot="583794">
              <a:off x="6070906" y="3999972"/>
              <a:ext cx="557808" cy="276999"/>
            </a:xfrm>
            <a:prstGeom prst="rect">
              <a:avLst/>
            </a:prstGeom>
          </p:spPr>
          <p:txBody>
            <a:bodyPr wrap="square">
              <a:spAutoFit/>
            </a:bodyPr>
            <a:lstStyle/>
            <a:p>
              <a:pPr algn="ctr"/>
              <a:r>
                <a:rPr lang="ja-JP" altLang="en-US" sz="600" dirty="0"/>
                <a:t>動物愛護</a:t>
              </a:r>
              <a:endParaRPr lang="en-US" altLang="ja-JP" sz="600" dirty="0"/>
            </a:p>
            <a:p>
              <a:pPr algn="ctr"/>
              <a:r>
                <a:rPr lang="ja-JP" altLang="en-US" sz="600" dirty="0" smtClean="0">
                  <a:solidFill>
                    <a:srgbClr val="FF0000"/>
                  </a:solidFill>
                </a:rPr>
                <a:t>毛皮反対</a:t>
              </a:r>
              <a:endParaRPr lang="ja-JP" altLang="en-US" sz="600" dirty="0">
                <a:solidFill>
                  <a:srgbClr val="FF0000"/>
                </a:solidFill>
              </a:endParaRPr>
            </a:p>
          </p:txBody>
        </p:sp>
      </p:grpSp>
      <p:sp>
        <p:nvSpPr>
          <p:cNvPr id="2" name="タイトル 1"/>
          <p:cNvSpPr>
            <a:spLocks noGrp="1"/>
          </p:cNvSpPr>
          <p:nvPr>
            <p:ph type="title"/>
          </p:nvPr>
        </p:nvSpPr>
        <p:spPr/>
        <p:txBody>
          <a:bodyPr/>
          <a:lstStyle/>
          <a:p>
            <a:r>
              <a:rPr lang="ja-JP" altLang="ja-JP" dirty="0" smtClean="0"/>
              <a:t>プライバシーの尊重とは、ある個人が保とうとしている関係性・コンテキストを尊重することである。</a:t>
            </a:r>
            <a:endParaRPr kumimoji="1" lang="ja-JP" altLang="en-US" dirty="0"/>
          </a:p>
        </p:txBody>
      </p:sp>
      <p:sp>
        <p:nvSpPr>
          <p:cNvPr id="8" name="テキスト ボックス 7"/>
          <p:cNvSpPr txBox="1"/>
          <p:nvPr/>
        </p:nvSpPr>
        <p:spPr>
          <a:xfrm rot="531971">
            <a:off x="5777870" y="4564970"/>
            <a:ext cx="1723549" cy="830997"/>
          </a:xfrm>
          <a:prstGeom prst="wedgeRectCallout">
            <a:avLst>
              <a:gd name="adj1" fmla="val -26451"/>
              <a:gd name="adj2" fmla="val -80194"/>
            </a:avLst>
          </a:prstGeom>
        </p:spPr>
        <p:style>
          <a:lnRef idx="1">
            <a:schemeClr val="dk1"/>
          </a:lnRef>
          <a:fillRef idx="2">
            <a:schemeClr val="dk1"/>
          </a:fillRef>
          <a:effectRef idx="1">
            <a:schemeClr val="dk1"/>
          </a:effectRef>
          <a:fontRef idx="minor">
            <a:schemeClr val="dk1"/>
          </a:fontRef>
        </p:style>
        <p:txBody>
          <a:bodyPr wrap="none" rtlCol="0">
            <a:spAutoFit/>
          </a:bodyPr>
          <a:lstStyle/>
          <a:p>
            <a:r>
              <a:rPr kumimoji="1" lang="ja-JP" altLang="en-US" sz="2400" dirty="0" smtClean="0">
                <a:latin typeface="HG創英角ﾎﾟｯﾌﾟ体" pitchFamily="49" charset="-128"/>
                <a:ea typeface="HG創英角ﾎﾟｯﾌﾟ体" pitchFamily="49" charset="-128"/>
              </a:rPr>
              <a:t>動物愛護</a:t>
            </a:r>
            <a:endParaRPr kumimoji="1" lang="en-US" altLang="ja-JP" sz="2400" dirty="0" smtClean="0">
              <a:latin typeface="HG創英角ﾎﾟｯﾌﾟ体" pitchFamily="49" charset="-128"/>
              <a:ea typeface="HG創英角ﾎﾟｯﾌﾟ体" pitchFamily="49" charset="-128"/>
            </a:endParaRPr>
          </a:p>
          <a:p>
            <a:r>
              <a:rPr lang="ja-JP" altLang="en-US" sz="2400" dirty="0" smtClean="0">
                <a:solidFill>
                  <a:srgbClr val="FF0000"/>
                </a:solidFill>
                <a:latin typeface="HG創英角ﾎﾟｯﾌﾟ体" pitchFamily="49" charset="-128"/>
                <a:ea typeface="HG創英角ﾎﾟｯﾌﾟ体" pitchFamily="49" charset="-128"/>
              </a:rPr>
              <a:t>毛皮反対！</a:t>
            </a:r>
            <a:endParaRPr kumimoji="1" lang="ja-JP" altLang="en-US" sz="2400" dirty="0">
              <a:solidFill>
                <a:srgbClr val="FF0000"/>
              </a:solidFill>
              <a:latin typeface="HG創英角ﾎﾟｯﾌﾟ体" pitchFamily="49" charset="-128"/>
              <a:ea typeface="HG創英角ﾎﾟｯﾌﾟ体" pitchFamily="49" charset="-128"/>
            </a:endParaRPr>
          </a:p>
        </p:txBody>
      </p:sp>
      <p:pic>
        <p:nvPicPr>
          <p:cNvPr id="3075" name="Picture 3" descr="C:\Documents and Settings\nat\Local Settings\Temporary Internet Files\Content.IE5\TP7QW0NI\MC900433204[1].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flipH="1">
            <a:off x="2771800" y="2780928"/>
            <a:ext cx="2808312" cy="2808312"/>
          </a:xfrm>
          <a:prstGeom prst="rect">
            <a:avLst/>
          </a:prstGeom>
          <a:noFill/>
        </p:spPr>
      </p:pic>
      <p:pic>
        <p:nvPicPr>
          <p:cNvPr id="3074" name="Picture 2" descr="C:\Documents and Settings\nat\Local Settings\Temporary Internet Files\Content.IE5\XSFCH9ZA\MC900387145[1].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39552" y="1988840"/>
            <a:ext cx="2774558" cy="3888432"/>
          </a:xfrm>
          <a:prstGeom prst="rect">
            <a:avLst/>
          </a:prstGeom>
          <a:noFill/>
        </p:spPr>
      </p:pic>
      <p:sp>
        <p:nvSpPr>
          <p:cNvPr id="13" name="雲形吹き出し 12"/>
          <p:cNvSpPr/>
          <p:nvPr/>
        </p:nvSpPr>
        <p:spPr>
          <a:xfrm>
            <a:off x="323528" y="1124744"/>
            <a:ext cx="1728192" cy="936104"/>
          </a:xfrm>
          <a:prstGeom prst="cloudCallout">
            <a:avLst>
              <a:gd name="adj1" fmla="val 29810"/>
              <a:gd name="adj2" fmla="val 71804"/>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ミンクっていいわぁ</a:t>
            </a:r>
            <a:endParaRPr kumimoji="1" lang="ja-JP" altLang="en-US" dirty="0"/>
          </a:p>
        </p:txBody>
      </p:sp>
      <p:sp>
        <p:nvSpPr>
          <p:cNvPr id="14" name="雲形吹き出し 13"/>
          <p:cNvSpPr/>
          <p:nvPr/>
        </p:nvSpPr>
        <p:spPr>
          <a:xfrm>
            <a:off x="2627784" y="1412776"/>
            <a:ext cx="1872208" cy="1224136"/>
          </a:xfrm>
          <a:prstGeom prst="cloudCallout">
            <a:avLst>
              <a:gd name="adj1" fmla="val 29810"/>
              <a:gd name="adj2" fmla="val 7645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dirty="0" smtClean="0"/>
              <a:t>げっ！</a:t>
            </a:r>
            <a:endParaRPr kumimoji="1" lang="en-US" altLang="ja-JP" dirty="0" smtClean="0"/>
          </a:p>
          <a:p>
            <a:pPr algn="ctr"/>
            <a:r>
              <a:rPr lang="ja-JP" altLang="en-US" dirty="0" smtClean="0"/>
              <a:t>知られたらまずい！</a:t>
            </a:r>
            <a:endParaRPr kumimoji="1" lang="ja-JP" altLang="en-US" dirty="0"/>
          </a:p>
        </p:txBody>
      </p:sp>
      <p:sp>
        <p:nvSpPr>
          <p:cNvPr id="16" name="左右矢印 15"/>
          <p:cNvSpPr/>
          <p:nvPr/>
        </p:nvSpPr>
        <p:spPr>
          <a:xfrm>
            <a:off x="4932040" y="2708920"/>
            <a:ext cx="2232248" cy="864096"/>
          </a:xfrm>
          <a:prstGeom prst="lef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dirty="0" smtClean="0"/>
              <a:t>関係性</a:t>
            </a:r>
            <a:endParaRPr kumimoji="1" lang="ja-JP"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 fill="hold"/>
                                        <p:tgtEl>
                                          <p:spTgt spid="3075"/>
                                        </p:tgtEl>
                                        <p:attrNameLst>
                                          <p:attrName>ppt_x</p:attrName>
                                        </p:attrNameLst>
                                      </p:cBhvr>
                                      <p:tavLst>
                                        <p:tav tm="0">
                                          <p:val>
                                            <p:strVal val="0-#ppt_w/2"/>
                                          </p:val>
                                        </p:tav>
                                        <p:tav tm="100000">
                                          <p:val>
                                            <p:strVal val="#ppt_x"/>
                                          </p:val>
                                        </p:tav>
                                      </p:tavLst>
                                    </p:anim>
                                    <p:anim calcmode="lin" valueType="num">
                                      <p:cBhvr additive="base">
                                        <p:cTn id="14" dur="500" fill="hold"/>
                                        <p:tgtEl>
                                          <p:spTgt spid="307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dissolv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dissolv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ja-JP" dirty="0" smtClean="0"/>
              <a:t>あるコンテキストから、本人の同意なしにデータ・情報を取り出し、その関係性を損なうことをプライバシーの侵害という。</a:t>
            </a:r>
            <a:endParaRPr kumimoji="1" lang="ja-JP" altLang="en-US" dirty="0"/>
          </a:p>
        </p:txBody>
      </p:sp>
      <p:pic>
        <p:nvPicPr>
          <p:cNvPr id="3075" name="Picture 3" descr="C:\Documents and Settings\nat\Local Settings\Temporary Internet Files\Content.IE5\TP7QW0NI\MC900433204[1].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flipH="1">
            <a:off x="2123728" y="1052736"/>
            <a:ext cx="2079472" cy="2079472"/>
          </a:xfrm>
          <a:prstGeom prst="rect">
            <a:avLst/>
          </a:prstGeom>
          <a:noFill/>
        </p:spPr>
      </p:pic>
      <p:grpSp>
        <p:nvGrpSpPr>
          <p:cNvPr id="15" name="グループ化 14"/>
          <p:cNvGrpSpPr/>
          <p:nvPr/>
        </p:nvGrpSpPr>
        <p:grpSpPr>
          <a:xfrm>
            <a:off x="5076056" y="1916832"/>
            <a:ext cx="3688708" cy="4104456"/>
            <a:chOff x="5076056" y="1916832"/>
            <a:chExt cx="3688708" cy="4104456"/>
          </a:xfrm>
        </p:grpSpPr>
        <p:pic>
          <p:nvPicPr>
            <p:cNvPr id="3078" name="Picture 6" descr="C:\Documents and Settings\nat\Local Settings\Temporary Internet Files\Content.IE5\8ZBJPK0T\MC900231675[1].wmf"/>
            <p:cNvPicPr>
              <a:picLocks noChangeAspect="1" noChangeArrowheads="1"/>
            </p:cNvPicPr>
            <p:nvPr/>
          </p:nvPicPr>
          <p:blipFill>
            <a:blip r:embed="rId4" cstate="print"/>
            <a:srcRect/>
            <a:stretch>
              <a:fillRect/>
            </a:stretch>
          </p:blipFill>
          <p:spPr bwMode="auto">
            <a:xfrm>
              <a:off x="5076056" y="1916832"/>
              <a:ext cx="3688708" cy="4104456"/>
            </a:xfrm>
            <a:prstGeom prst="rect">
              <a:avLst/>
            </a:prstGeom>
            <a:noFill/>
          </p:spPr>
        </p:pic>
        <p:sp>
          <p:nvSpPr>
            <p:cNvPr id="8" name="テキスト ボックス 7"/>
            <p:cNvSpPr txBox="1"/>
            <p:nvPr/>
          </p:nvSpPr>
          <p:spPr>
            <a:xfrm rot="531971">
              <a:off x="5777870" y="4564970"/>
              <a:ext cx="1723549" cy="830997"/>
            </a:xfrm>
            <a:prstGeom prst="wedgeRectCallout">
              <a:avLst>
                <a:gd name="adj1" fmla="val -26451"/>
                <a:gd name="adj2" fmla="val -80194"/>
              </a:avLst>
            </a:prstGeom>
          </p:spPr>
          <p:style>
            <a:lnRef idx="1">
              <a:schemeClr val="dk1"/>
            </a:lnRef>
            <a:fillRef idx="2">
              <a:schemeClr val="dk1"/>
            </a:fillRef>
            <a:effectRef idx="1">
              <a:schemeClr val="dk1"/>
            </a:effectRef>
            <a:fontRef idx="minor">
              <a:schemeClr val="dk1"/>
            </a:fontRef>
          </p:style>
          <p:txBody>
            <a:bodyPr wrap="none" rtlCol="0">
              <a:spAutoFit/>
            </a:bodyPr>
            <a:lstStyle/>
            <a:p>
              <a:r>
                <a:rPr kumimoji="1" lang="ja-JP" altLang="en-US" sz="2400" dirty="0" smtClean="0">
                  <a:latin typeface="HG創英角ﾎﾟｯﾌﾟ体" pitchFamily="49" charset="-128"/>
                  <a:ea typeface="HG創英角ﾎﾟｯﾌﾟ体" pitchFamily="49" charset="-128"/>
                </a:rPr>
                <a:t>動物愛護</a:t>
              </a:r>
              <a:endParaRPr kumimoji="1" lang="en-US" altLang="ja-JP" sz="2400" dirty="0" smtClean="0">
                <a:latin typeface="HG創英角ﾎﾟｯﾌﾟ体" pitchFamily="49" charset="-128"/>
                <a:ea typeface="HG創英角ﾎﾟｯﾌﾟ体" pitchFamily="49" charset="-128"/>
              </a:endParaRPr>
            </a:p>
            <a:p>
              <a:r>
                <a:rPr lang="ja-JP" altLang="en-US" sz="2400" dirty="0" smtClean="0">
                  <a:solidFill>
                    <a:srgbClr val="FF0000"/>
                  </a:solidFill>
                  <a:latin typeface="HG創英角ﾎﾟｯﾌﾟ体" pitchFamily="49" charset="-128"/>
                  <a:ea typeface="HG創英角ﾎﾟｯﾌﾟ体" pitchFamily="49" charset="-128"/>
                </a:rPr>
                <a:t>毛皮反対！</a:t>
              </a:r>
              <a:endParaRPr kumimoji="1" lang="ja-JP" altLang="en-US" sz="2400" dirty="0">
                <a:solidFill>
                  <a:srgbClr val="FF0000"/>
                </a:solidFill>
                <a:latin typeface="HG創英角ﾎﾟｯﾌﾟ体" pitchFamily="49" charset="-128"/>
                <a:ea typeface="HG創英角ﾎﾟｯﾌﾟ体" pitchFamily="49" charset="-128"/>
              </a:endParaRPr>
            </a:p>
          </p:txBody>
        </p:sp>
        <p:sp>
          <p:nvSpPr>
            <p:cNvPr id="11" name="正方形/長方形 10"/>
            <p:cNvSpPr/>
            <p:nvPr/>
          </p:nvSpPr>
          <p:spPr>
            <a:xfrm rot="593953">
              <a:off x="6172064" y="4034404"/>
              <a:ext cx="360040" cy="216024"/>
            </a:xfrm>
            <a:prstGeom prst="rect">
              <a:avLst/>
            </a:prstGeom>
            <a:ln>
              <a:solidFill>
                <a:schemeClr val="accent2">
                  <a:lumMod val="60000"/>
                  <a:lumOff val="4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sz="800" dirty="0"/>
            </a:p>
          </p:txBody>
        </p:sp>
        <p:sp>
          <p:nvSpPr>
            <p:cNvPr id="12" name="正方形/長方形 11"/>
            <p:cNvSpPr/>
            <p:nvPr/>
          </p:nvSpPr>
          <p:spPr>
            <a:xfrm rot="583794">
              <a:off x="6070906" y="3999972"/>
              <a:ext cx="557808" cy="276999"/>
            </a:xfrm>
            <a:prstGeom prst="rect">
              <a:avLst/>
            </a:prstGeom>
          </p:spPr>
          <p:txBody>
            <a:bodyPr wrap="square">
              <a:spAutoFit/>
            </a:bodyPr>
            <a:lstStyle/>
            <a:p>
              <a:pPr algn="ctr"/>
              <a:r>
                <a:rPr lang="ja-JP" altLang="en-US" sz="600" dirty="0"/>
                <a:t>動物愛護</a:t>
              </a:r>
              <a:endParaRPr lang="en-US" altLang="ja-JP" sz="600" dirty="0"/>
            </a:p>
            <a:p>
              <a:pPr algn="ctr"/>
              <a:r>
                <a:rPr lang="ja-JP" altLang="en-US" sz="600" dirty="0" smtClean="0">
                  <a:solidFill>
                    <a:srgbClr val="FF0000"/>
                  </a:solidFill>
                </a:rPr>
                <a:t>毛皮反対</a:t>
              </a:r>
              <a:endParaRPr lang="ja-JP" altLang="en-US" sz="600" dirty="0">
                <a:solidFill>
                  <a:srgbClr val="FF0000"/>
                </a:solidFill>
              </a:endParaRPr>
            </a:p>
          </p:txBody>
        </p:sp>
      </p:grpSp>
      <p:sp>
        <p:nvSpPr>
          <p:cNvPr id="18" name="雲形吹き出し 17"/>
          <p:cNvSpPr/>
          <p:nvPr/>
        </p:nvSpPr>
        <p:spPr>
          <a:xfrm>
            <a:off x="467544" y="980728"/>
            <a:ext cx="1872208" cy="1224136"/>
          </a:xfrm>
          <a:prstGeom prst="cloudCallout">
            <a:avLst>
              <a:gd name="adj1" fmla="val 67022"/>
              <a:gd name="adj2" fmla="val -1069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dirty="0" smtClean="0"/>
              <a:t>げっ！</a:t>
            </a:r>
            <a:endParaRPr kumimoji="1" lang="en-US" altLang="ja-JP" dirty="0" smtClean="0"/>
          </a:p>
          <a:p>
            <a:pPr algn="ctr"/>
            <a:r>
              <a:rPr lang="ja-JP" altLang="en-US" dirty="0" smtClean="0"/>
              <a:t>知られたらまずい！</a:t>
            </a:r>
            <a:endParaRPr kumimoji="1" lang="ja-JP" altLang="en-US" dirty="0"/>
          </a:p>
        </p:txBody>
      </p:sp>
      <p:grpSp>
        <p:nvGrpSpPr>
          <p:cNvPr id="23" name="グループ化 22"/>
          <p:cNvGrpSpPr/>
          <p:nvPr/>
        </p:nvGrpSpPr>
        <p:grpSpPr>
          <a:xfrm>
            <a:off x="395536" y="3212976"/>
            <a:ext cx="4464496" cy="2592288"/>
            <a:chOff x="395536" y="3212976"/>
            <a:chExt cx="4464496" cy="2592288"/>
          </a:xfrm>
        </p:grpSpPr>
        <p:sp>
          <p:nvSpPr>
            <p:cNvPr id="22" name="角丸四角形吹き出し 21"/>
            <p:cNvSpPr/>
            <p:nvPr/>
          </p:nvSpPr>
          <p:spPr>
            <a:xfrm>
              <a:off x="395536" y="3212976"/>
              <a:ext cx="2016224" cy="2592288"/>
            </a:xfrm>
            <a:prstGeom prst="wedgeRoundRectCallout">
              <a:avLst>
                <a:gd name="adj1" fmla="val 78327"/>
                <a:gd name="adj2" fmla="val -4357"/>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pic>
          <p:nvPicPr>
            <p:cNvPr id="3074" name="Picture 2" descr="C:\Documents and Settings\nat\Local Settings\Temporary Internet Files\Content.IE5\XSFCH9ZA\MC900387145[1].jpg"/>
            <p:cNvPicPr>
              <a:picLocks noChangeAspect="1" noChangeArrowheads="1"/>
            </p:cNvPicPr>
            <p:nvPr/>
          </p:nvPicPr>
          <p:blipFill>
            <a:blip r:embed="rId5" cstate="print">
              <a:clrChange>
                <a:clrFrom>
                  <a:srgbClr val="FFFFFF"/>
                </a:clrFrom>
                <a:clrTo>
                  <a:srgbClr val="FFFFFF">
                    <a:alpha val="0"/>
                  </a:srgbClr>
                </a:clrTo>
              </a:clrChange>
            </a:blip>
            <a:srcRect l="15012" r="22439" b="48202"/>
            <a:stretch>
              <a:fillRect/>
            </a:stretch>
          </p:blipFill>
          <p:spPr bwMode="auto">
            <a:xfrm>
              <a:off x="467544" y="3429000"/>
              <a:ext cx="1800200" cy="2089283"/>
            </a:xfrm>
            <a:prstGeom prst="rect">
              <a:avLst/>
            </a:prstGeom>
            <a:noFill/>
          </p:spPr>
        </p:pic>
        <p:sp>
          <p:nvSpPr>
            <p:cNvPr id="19" name="右矢印 18"/>
            <p:cNvSpPr/>
            <p:nvPr/>
          </p:nvSpPr>
          <p:spPr>
            <a:xfrm rot="20817051">
              <a:off x="3995936" y="4725144"/>
              <a:ext cx="864096" cy="648072"/>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dirty="0" smtClean="0"/>
                <a:t>情報</a:t>
              </a:r>
              <a:endParaRPr kumimoji="1" lang="ja-JP" altLang="en-US" dirty="0"/>
            </a:p>
          </p:txBody>
        </p:sp>
      </p:grpSp>
      <p:sp>
        <p:nvSpPr>
          <p:cNvPr id="20" name="左右矢印 19"/>
          <p:cNvSpPr/>
          <p:nvPr/>
        </p:nvSpPr>
        <p:spPr>
          <a:xfrm rot="846370">
            <a:off x="3923563" y="2175825"/>
            <a:ext cx="2232248" cy="864096"/>
          </a:xfrm>
          <a:prstGeom prst="lef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dirty="0" smtClean="0"/>
              <a:t>関係性</a:t>
            </a:r>
            <a:endParaRPr kumimoji="1" lang="ja-JP" altLang="en-US" dirty="0"/>
          </a:p>
        </p:txBody>
      </p:sp>
      <p:sp>
        <p:nvSpPr>
          <p:cNvPr id="21" name="乗算記号 20"/>
          <p:cNvSpPr/>
          <p:nvPr/>
        </p:nvSpPr>
        <p:spPr>
          <a:xfrm rot="1004079">
            <a:off x="4355976" y="2060848"/>
            <a:ext cx="1440160" cy="1224136"/>
          </a:xfrm>
          <a:prstGeom prst="mathMultiply">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217" name="Picture 1" descr="C:\Documents and Settings\nat\My Documents\My Pictures\Microsoft クリップ オーガナイザ\00310234.wmf"/>
          <p:cNvPicPr>
            <a:picLocks noChangeAspect="1" noChangeArrowheads="1"/>
          </p:cNvPicPr>
          <p:nvPr/>
        </p:nvPicPr>
        <p:blipFill>
          <a:blip r:embed="rId6" cstate="print"/>
          <a:srcRect/>
          <a:stretch>
            <a:fillRect/>
          </a:stretch>
        </p:blipFill>
        <p:spPr bwMode="auto">
          <a:xfrm flipH="1">
            <a:off x="2771800" y="4221088"/>
            <a:ext cx="1333500" cy="186055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217"/>
                                        </p:tgtEl>
                                        <p:attrNameLst>
                                          <p:attrName>style.visibility</p:attrName>
                                        </p:attrNameLst>
                                      </p:cBhvr>
                                      <p:to>
                                        <p:strVal val="visible"/>
                                      </p:to>
                                    </p:set>
                                    <p:anim calcmode="lin" valueType="num">
                                      <p:cBhvr additive="base">
                                        <p:cTn id="7" dur="500" fill="hold"/>
                                        <p:tgtEl>
                                          <p:spTgt spid="9217"/>
                                        </p:tgtEl>
                                        <p:attrNameLst>
                                          <p:attrName>ppt_x</p:attrName>
                                        </p:attrNameLst>
                                      </p:cBhvr>
                                      <p:tavLst>
                                        <p:tav tm="0">
                                          <p:val>
                                            <p:strVal val="0-#ppt_w/2"/>
                                          </p:val>
                                        </p:tav>
                                        <p:tav tm="100000">
                                          <p:val>
                                            <p:strVal val="#ppt_x"/>
                                          </p:val>
                                        </p:tav>
                                      </p:tavLst>
                                    </p:anim>
                                    <p:anim calcmode="lin" valueType="num">
                                      <p:cBhvr additive="base">
                                        <p:cTn id="8" dur="500" fill="hold"/>
                                        <p:tgtEl>
                                          <p:spTgt spid="92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dissolve">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dissolve">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6588224" y="3789040"/>
            <a:ext cx="2232248" cy="2448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t>プライバシー保護法</a:t>
            </a:r>
            <a:endParaRPr kumimoji="1" lang="en-US" altLang="ja-JP" sz="2800" dirty="0" smtClean="0"/>
          </a:p>
          <a:p>
            <a:pPr algn="ctr"/>
            <a:r>
              <a:rPr lang="ja-JP" altLang="en-US" sz="2800" dirty="0"/>
              <a:t>＆</a:t>
            </a:r>
            <a:endParaRPr kumimoji="1" lang="en-US" altLang="ja-JP" sz="2800" dirty="0" smtClean="0"/>
          </a:p>
          <a:p>
            <a:pPr algn="ctr"/>
            <a:r>
              <a:rPr lang="ja-JP" altLang="en-US" sz="2800" dirty="0" smtClean="0"/>
              <a:t>コミッショナー制度</a:t>
            </a:r>
            <a:endParaRPr kumimoji="1" lang="ja-JP" altLang="en-US" sz="2800" dirty="0"/>
          </a:p>
        </p:txBody>
      </p:sp>
      <p:sp>
        <p:nvSpPr>
          <p:cNvPr id="2" name="タイトル 1"/>
          <p:cNvSpPr>
            <a:spLocks noGrp="1"/>
          </p:cNvSpPr>
          <p:nvPr>
            <p:ph type="title"/>
          </p:nvPr>
        </p:nvSpPr>
        <p:spPr>
          <a:xfrm>
            <a:off x="211138" y="303212"/>
            <a:ext cx="8721725" cy="1037555"/>
          </a:xfrm>
          <a:solidFill>
            <a:schemeClr val="bg1"/>
          </a:solidFill>
        </p:spPr>
        <p:txBody>
          <a:bodyPr/>
          <a:lstStyle/>
          <a:p>
            <a:r>
              <a:rPr lang="ja-JP" altLang="ja-JP" dirty="0" smtClean="0"/>
              <a:t>あるデータ・情報がプライバシー情報であるか否かは、</a:t>
            </a:r>
            <a:r>
              <a:rPr lang="en-US" altLang="ja-JP" dirty="0" smtClean="0"/>
              <a:t/>
            </a:r>
            <a:br>
              <a:rPr lang="en-US" altLang="ja-JP" dirty="0" smtClean="0"/>
            </a:br>
            <a:r>
              <a:rPr lang="ja-JP" altLang="ja-JP" dirty="0" smtClean="0"/>
              <a:t>その情報の種類によって規定されるのではなく、</a:t>
            </a:r>
            <a:r>
              <a:rPr lang="en-US" altLang="ja-JP" dirty="0" smtClean="0"/>
              <a:t/>
            </a:r>
            <a:br>
              <a:rPr lang="en-US" altLang="ja-JP" dirty="0" smtClean="0"/>
            </a:br>
            <a:r>
              <a:rPr lang="ja-JP" altLang="ja-JP" dirty="0" smtClean="0"/>
              <a:t>その情報が開示・共有されたコンテキストによって規定される。</a:t>
            </a:r>
            <a:endParaRPr kumimoji="1" lang="ja-JP" altLang="en-US" dirty="0"/>
          </a:p>
        </p:txBody>
      </p:sp>
      <p:cxnSp>
        <p:nvCxnSpPr>
          <p:cNvPr id="5" name="直線コネクタ 4"/>
          <p:cNvCxnSpPr/>
          <p:nvPr/>
        </p:nvCxnSpPr>
        <p:spPr>
          <a:xfrm>
            <a:off x="144016" y="1412776"/>
            <a:ext cx="8892480" cy="0"/>
          </a:xfrm>
          <a:prstGeom prst="line">
            <a:avLst/>
          </a:prstGeom>
          <a:ln>
            <a:solidFill>
              <a:srgbClr val="FFC000"/>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7" name="図表 6"/>
          <p:cNvGraphicFramePr/>
          <p:nvPr/>
        </p:nvGraphicFramePr>
        <p:xfrm>
          <a:off x="323528" y="2060848"/>
          <a:ext cx="6672741" cy="3744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名寄によるプライバシー侵害</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本人の望まない名寄は、典型的なプライバシー侵害の例である。</a:t>
            </a:r>
            <a:endParaRPr kumimoji="1" lang="en-US" altLang="ja-JP" dirty="0" smtClean="0"/>
          </a:p>
          <a:p>
            <a:pPr lvl="1"/>
            <a:r>
              <a:rPr lang="ja-JP" altLang="en-US" dirty="0" smtClean="0"/>
              <a:t>同時点での異なる「立場の私」を</a:t>
            </a:r>
            <a:r>
              <a:rPr lang="ja-JP" altLang="en-US" dirty="0" err="1" smtClean="0"/>
              <a:t>ひも</a:t>
            </a:r>
            <a:r>
              <a:rPr lang="ja-JP" altLang="en-US" dirty="0" smtClean="0"/>
              <a:t>づける行為</a:t>
            </a:r>
            <a:endParaRPr lang="en-US" altLang="ja-JP" dirty="0" smtClean="0"/>
          </a:p>
          <a:p>
            <a:pPr lvl="1"/>
            <a:r>
              <a:rPr kumimoji="1" lang="ja-JP" altLang="en-US" dirty="0" smtClean="0"/>
              <a:t>昔の私と今の私を結びつける行為</a:t>
            </a:r>
            <a:endParaRPr kumimoji="1" lang="ja-JP" altLang="en-US" dirty="0"/>
          </a:p>
        </p:txBody>
      </p:sp>
      <p:sp>
        <p:nvSpPr>
          <p:cNvPr id="4" name="角丸四角形 3"/>
          <p:cNvSpPr/>
          <p:nvPr/>
        </p:nvSpPr>
        <p:spPr>
          <a:xfrm>
            <a:off x="1331640" y="3717032"/>
            <a:ext cx="6264696" cy="1736646"/>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ja-JP" altLang="en-US" sz="3200" dirty="0" smtClean="0"/>
              <a:t>「名寄せがプライバシーの脅威と批判されても。番号制がもたらす脅威とは具体的にどのようなものか？」</a:t>
            </a:r>
            <a:endParaRPr lang="ja-JP" alt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467544" y="2492896"/>
            <a:ext cx="7772400" cy="1362075"/>
          </a:xfrm>
        </p:spPr>
        <p:txBody>
          <a:bodyPr/>
          <a:lstStyle/>
          <a:p>
            <a:r>
              <a:rPr lang="ja-JP" altLang="en-US" dirty="0" smtClean="0">
                <a:hlinkClick r:id="rId3" tooltip="無情社会と番号制度〜ビクトル・ユーゴー「ああ無情」に見る名寄せの危険性 へのパーマリンク"/>
              </a:rPr>
              <a:t>無情社会と番号制度</a:t>
            </a:r>
            <a:r>
              <a:rPr lang="ja-JP" altLang="en-US" dirty="0" smtClean="0"/>
              <a:t/>
            </a:r>
            <a:br>
              <a:rPr lang="ja-JP" altLang="en-US" dirty="0" smtClean="0"/>
            </a:br>
            <a:endParaRPr kumimoji="1" lang="ja-JP" altLang="en-US" dirty="0"/>
          </a:p>
        </p:txBody>
      </p:sp>
      <p:sp>
        <p:nvSpPr>
          <p:cNvPr id="5" name="テキスト プレースホルダ 4"/>
          <p:cNvSpPr>
            <a:spLocks noGrp="1"/>
          </p:cNvSpPr>
          <p:nvPr>
            <p:ph type="body" idx="1"/>
          </p:nvPr>
        </p:nvSpPr>
        <p:spPr>
          <a:xfrm>
            <a:off x="611560" y="3356992"/>
            <a:ext cx="7772400" cy="564083"/>
          </a:xfrm>
        </p:spPr>
        <p:txBody>
          <a:bodyPr/>
          <a:lstStyle/>
          <a:p>
            <a:r>
              <a:rPr lang="en-US" altLang="ja-JP" dirty="0" smtClean="0">
                <a:hlinkClick r:id="rId3" tooltip="無情社会と番号制度〜ビクトル・ユーゴー「ああ無情」に見る名寄せの危険性 へのパーマリンク"/>
              </a:rPr>
              <a:t>〜</a:t>
            </a:r>
            <a:r>
              <a:rPr lang="ja-JP" altLang="en-US" dirty="0" smtClean="0">
                <a:hlinkClick r:id="rId3" tooltip="無情社会と番号制度〜ビクトル・ユーゴー「ああ無情」に見る名寄せの危険性 へのパーマリンク"/>
              </a:rPr>
              <a:t>ビクトル・ユーゴー「ああ無情」に見る名寄せの危険性</a:t>
            </a:r>
            <a:endParaRPr kumimoji="1" lang="ja-JP" alt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ジャン・ヴァルジャン</a:t>
            </a:r>
            <a:endParaRPr kumimoji="1" lang="ja-JP" altLang="en-US" dirty="0"/>
          </a:p>
        </p:txBody>
      </p:sp>
      <p:sp>
        <p:nvSpPr>
          <p:cNvPr id="4" name="テキスト ボックス 3"/>
          <p:cNvSpPr txBox="1"/>
          <p:nvPr/>
        </p:nvSpPr>
        <p:spPr>
          <a:xfrm>
            <a:off x="3275856" y="3861048"/>
            <a:ext cx="1878138" cy="908864"/>
          </a:xfrm>
          <a:prstGeom prst="ellipse">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ja-JP" altLang="en-US" dirty="0" smtClean="0"/>
              <a:t>ジャン・</a:t>
            </a:r>
            <a:endParaRPr lang="en-US" altLang="ja-JP" dirty="0" smtClean="0"/>
          </a:p>
          <a:p>
            <a:r>
              <a:rPr lang="ja-JP" altLang="en-US" dirty="0" smtClean="0"/>
              <a:t>ヴァルジャン</a:t>
            </a:r>
            <a:endParaRPr kumimoji="1" lang="ja-JP" altLang="en-US" dirty="0"/>
          </a:p>
        </p:txBody>
      </p:sp>
      <p:sp>
        <p:nvSpPr>
          <p:cNvPr id="5" name="テキスト ボックス 4"/>
          <p:cNvSpPr txBox="1"/>
          <p:nvPr/>
        </p:nvSpPr>
        <p:spPr>
          <a:xfrm>
            <a:off x="467544" y="4725144"/>
            <a:ext cx="1878138" cy="908864"/>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ja-JP" altLang="en-US" dirty="0" smtClean="0"/>
              <a:t>ジャン・</a:t>
            </a:r>
            <a:endParaRPr lang="en-US" altLang="ja-JP" dirty="0" smtClean="0"/>
          </a:p>
          <a:p>
            <a:r>
              <a:rPr lang="ja-JP" altLang="en-US" dirty="0" smtClean="0"/>
              <a:t>ヴァルジャン</a:t>
            </a:r>
            <a:endParaRPr kumimoji="1" lang="ja-JP" altLang="en-US" dirty="0"/>
          </a:p>
        </p:txBody>
      </p:sp>
      <p:sp>
        <p:nvSpPr>
          <p:cNvPr id="6" name="テキスト ボックス 5"/>
          <p:cNvSpPr txBox="1"/>
          <p:nvPr/>
        </p:nvSpPr>
        <p:spPr>
          <a:xfrm>
            <a:off x="683568" y="3429000"/>
            <a:ext cx="1080177" cy="519351"/>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altLang="ja-JP" dirty="0" smtClean="0"/>
              <a:t>9430</a:t>
            </a:r>
            <a:endParaRPr kumimoji="1" lang="ja-JP" altLang="en-US" dirty="0"/>
          </a:p>
        </p:txBody>
      </p:sp>
      <p:sp>
        <p:nvSpPr>
          <p:cNvPr id="7" name="テキスト ボックス 6"/>
          <p:cNvSpPr txBox="1"/>
          <p:nvPr/>
        </p:nvSpPr>
        <p:spPr>
          <a:xfrm>
            <a:off x="6588224" y="4005064"/>
            <a:ext cx="1285303" cy="519351"/>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altLang="ja-JP" dirty="0" smtClean="0"/>
              <a:t>24601</a:t>
            </a:r>
            <a:endParaRPr kumimoji="1" lang="ja-JP" altLang="en-US" dirty="0"/>
          </a:p>
        </p:txBody>
      </p:sp>
      <p:sp>
        <p:nvSpPr>
          <p:cNvPr id="8" name="テキスト ボックス 7"/>
          <p:cNvSpPr txBox="1"/>
          <p:nvPr/>
        </p:nvSpPr>
        <p:spPr>
          <a:xfrm>
            <a:off x="5796136" y="2780928"/>
            <a:ext cx="1880393" cy="519351"/>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dirty="0" smtClean="0"/>
              <a:t>マドレーヌ氏</a:t>
            </a:r>
            <a:endParaRPr kumimoji="1" lang="ja-JP" altLang="en-US" dirty="0"/>
          </a:p>
        </p:txBody>
      </p:sp>
      <p:sp>
        <p:nvSpPr>
          <p:cNvPr id="9" name="テキスト ボックス 8"/>
          <p:cNvSpPr txBox="1"/>
          <p:nvPr/>
        </p:nvSpPr>
        <p:spPr>
          <a:xfrm>
            <a:off x="5652120" y="5157192"/>
            <a:ext cx="2946593" cy="519351"/>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dirty="0" smtClean="0"/>
              <a:t>フォーシュルヴァン氏</a:t>
            </a:r>
            <a:endParaRPr kumimoji="1" lang="ja-JP" altLang="en-US" dirty="0"/>
          </a:p>
        </p:txBody>
      </p:sp>
      <p:sp>
        <p:nvSpPr>
          <p:cNvPr id="10" name="テキスト ボックス 9"/>
          <p:cNvSpPr txBox="1"/>
          <p:nvPr/>
        </p:nvSpPr>
        <p:spPr>
          <a:xfrm>
            <a:off x="3779912" y="2060848"/>
            <a:ext cx="1729365" cy="519351"/>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dirty="0" smtClean="0"/>
              <a:t>ルブラン氏</a:t>
            </a:r>
            <a:endParaRPr kumimoji="1" lang="en-US" altLang="ja-JP" dirty="0" smtClean="0"/>
          </a:p>
        </p:txBody>
      </p:sp>
      <p:sp>
        <p:nvSpPr>
          <p:cNvPr id="11" name="テキスト ボックス 10"/>
          <p:cNvSpPr txBox="1"/>
          <p:nvPr/>
        </p:nvSpPr>
        <p:spPr>
          <a:xfrm>
            <a:off x="1475656" y="2348880"/>
            <a:ext cx="1954778" cy="519351"/>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dirty="0" smtClean="0"/>
              <a:t>ファーブル氏</a:t>
            </a:r>
            <a:endParaRPr kumimoji="1" lang="ja-JP" altLang="en-US" dirty="0"/>
          </a:p>
        </p:txBody>
      </p:sp>
      <p:sp>
        <p:nvSpPr>
          <p:cNvPr id="15" name="左矢印 14"/>
          <p:cNvSpPr/>
          <p:nvPr/>
        </p:nvSpPr>
        <p:spPr>
          <a:xfrm rot="20289109">
            <a:off x="2463975" y="4610225"/>
            <a:ext cx="667601" cy="6437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左矢印 16"/>
          <p:cNvSpPr/>
          <p:nvPr/>
        </p:nvSpPr>
        <p:spPr>
          <a:xfrm rot="548759">
            <a:off x="2291538" y="3674122"/>
            <a:ext cx="667601" cy="6437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左矢印 17"/>
          <p:cNvSpPr/>
          <p:nvPr/>
        </p:nvSpPr>
        <p:spPr>
          <a:xfrm rot="3140089">
            <a:off x="3040759" y="2991985"/>
            <a:ext cx="667601" cy="6437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左矢印 18"/>
          <p:cNvSpPr/>
          <p:nvPr/>
        </p:nvSpPr>
        <p:spPr>
          <a:xfrm rot="5569793">
            <a:off x="4120879" y="2775962"/>
            <a:ext cx="667601" cy="6437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左矢印 19"/>
          <p:cNvSpPr/>
          <p:nvPr/>
        </p:nvSpPr>
        <p:spPr>
          <a:xfrm rot="8286259">
            <a:off x="4984975" y="3208009"/>
            <a:ext cx="667601" cy="6437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左矢印 20"/>
          <p:cNvSpPr/>
          <p:nvPr/>
        </p:nvSpPr>
        <p:spPr>
          <a:xfrm rot="10800000">
            <a:off x="5436096" y="3933056"/>
            <a:ext cx="667601" cy="6437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左矢印 21"/>
          <p:cNvSpPr/>
          <p:nvPr/>
        </p:nvSpPr>
        <p:spPr>
          <a:xfrm rot="12427801">
            <a:off x="5186098" y="4625924"/>
            <a:ext cx="667601" cy="6437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ジャヴェル警視の超能力</a:t>
            </a:r>
            <a:endParaRPr kumimoji="1" lang="ja-JP" altLang="en-US" dirty="0"/>
          </a:p>
        </p:txBody>
      </p:sp>
      <p:graphicFrame>
        <p:nvGraphicFramePr>
          <p:cNvPr id="4" name="コンテンツ プレースホルダ 3"/>
          <p:cNvGraphicFramePr>
            <a:graphicFrameLocks noGrp="1"/>
          </p:cNvGraphicFramePr>
          <p:nvPr>
            <p:ph idx="1"/>
          </p:nvPr>
        </p:nvGraphicFramePr>
        <p:xfrm>
          <a:off x="211138" y="1000125"/>
          <a:ext cx="8721725"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C:\Documents and Settings\nat\Local Settings\Temporary Internet Files\Content.IE5\608Y17SK\MC900230057[1].wmf"/>
          <p:cNvPicPr>
            <a:picLocks noChangeAspect="1" noChangeArrowheads="1"/>
          </p:cNvPicPr>
          <p:nvPr/>
        </p:nvPicPr>
        <p:blipFill>
          <a:blip r:embed="rId8" cstate="print"/>
          <a:srcRect/>
          <a:stretch>
            <a:fillRect/>
          </a:stretch>
        </p:blipFill>
        <p:spPr bwMode="auto">
          <a:xfrm>
            <a:off x="7668344" y="548680"/>
            <a:ext cx="1004888" cy="1782762"/>
          </a:xfrm>
          <a:prstGeom prst="rect">
            <a:avLst/>
          </a:prstGeom>
          <a:noFill/>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graphicFrame>
        <p:nvGraphicFramePr>
          <p:cNvPr id="4" name="コンテンツ プレースホルダ 3"/>
          <p:cNvGraphicFramePr>
            <a:graphicFrameLocks noGrp="1"/>
          </p:cNvGraphicFramePr>
          <p:nvPr>
            <p:ph idx="1"/>
          </p:nvPr>
        </p:nvGraphicFramePr>
        <p:xfrm>
          <a:off x="211138" y="1000125"/>
          <a:ext cx="8721725"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C:\Documents and Settings\nat\Local Settings\Temporary Internet Files\Content.IE5\608Y17SK\MC900230057[1].wmf"/>
          <p:cNvPicPr>
            <a:picLocks noChangeAspect="1" noChangeArrowheads="1"/>
          </p:cNvPicPr>
          <p:nvPr/>
        </p:nvPicPr>
        <p:blipFill>
          <a:blip r:embed="rId8" cstate="print"/>
          <a:srcRect/>
          <a:stretch>
            <a:fillRect/>
          </a:stretch>
        </p:blipFill>
        <p:spPr bwMode="auto">
          <a:xfrm>
            <a:off x="7164288" y="836712"/>
            <a:ext cx="1004888" cy="1782762"/>
          </a:xfrm>
          <a:prstGeom prst="rect">
            <a:avLst/>
          </a:prstGeom>
          <a:noFill/>
        </p:spPr>
      </p:pic>
      <p:sp>
        <p:nvSpPr>
          <p:cNvPr id="6" name="テキスト ボックス 5"/>
          <p:cNvSpPr txBox="1"/>
          <p:nvPr/>
        </p:nvSpPr>
        <p:spPr>
          <a:xfrm>
            <a:off x="3347864" y="5373216"/>
            <a:ext cx="3397084" cy="1107996"/>
          </a:xfrm>
          <a:prstGeom prst="rect">
            <a:avLst/>
          </a:prstGeom>
          <a:noFill/>
        </p:spPr>
        <p:txBody>
          <a:bodyPr wrap="none" rtlCol="0">
            <a:spAutoFit/>
          </a:bodyPr>
          <a:lstStyle/>
          <a:p>
            <a:r>
              <a:rPr kumimoji="1" lang="ja-JP" altLang="en-US" sz="6600" dirty="0" smtClean="0">
                <a:solidFill>
                  <a:srgbClr val="FF0000"/>
                </a:solidFill>
              </a:rPr>
              <a:t>ああ無情</a:t>
            </a:r>
            <a:endParaRPr kumimoji="1" lang="ja-JP" altLang="en-US" sz="66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ジャヴェル警視の超能力は実は</a:t>
            </a:r>
            <a:r>
              <a:rPr kumimoji="1" lang="en-US" altLang="ja-JP" dirty="0" smtClean="0"/>
              <a:t>…</a:t>
            </a:r>
            <a:endParaRPr kumimoji="1" lang="ja-JP" altLang="en-US" dirty="0"/>
          </a:p>
        </p:txBody>
      </p:sp>
      <p:graphicFrame>
        <p:nvGraphicFramePr>
          <p:cNvPr id="4" name="コンテンツ プレースホルダ 3"/>
          <p:cNvGraphicFramePr>
            <a:graphicFrameLocks noGrp="1"/>
          </p:cNvGraphicFramePr>
          <p:nvPr>
            <p:ph idx="1"/>
          </p:nvPr>
        </p:nvGraphicFramePr>
        <p:xfrm>
          <a:off x="211138" y="1000125"/>
          <a:ext cx="8721725"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正方形/長方形 5"/>
          <p:cNvSpPr/>
          <p:nvPr/>
        </p:nvSpPr>
        <p:spPr>
          <a:xfrm>
            <a:off x="2483768" y="5445224"/>
            <a:ext cx="6040436" cy="923330"/>
          </a:xfrm>
          <a:prstGeom prst="rect">
            <a:avLst/>
          </a:prstGeom>
        </p:spPr>
        <p:txBody>
          <a:bodyPr wrap="none">
            <a:spAutoFit/>
          </a:bodyPr>
          <a:lstStyle/>
          <a:p>
            <a:r>
              <a:rPr lang="ja-JP" altLang="en-US" sz="5400" dirty="0" smtClean="0">
                <a:solidFill>
                  <a:srgbClr val="FF0000"/>
                </a:solidFill>
              </a:rPr>
              <a:t>インターネットの特性</a:t>
            </a:r>
            <a:endParaRPr lang="ja-JP" altLang="en-US" sz="54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インターネットの特性＋汎用不変番号</a:t>
            </a:r>
            <a:endParaRPr kumimoji="1" lang="ja-JP" altLang="en-US" dirty="0"/>
          </a:p>
        </p:txBody>
      </p:sp>
      <p:graphicFrame>
        <p:nvGraphicFramePr>
          <p:cNvPr id="4" name="コンテンツ プレースホルダ 3"/>
          <p:cNvGraphicFramePr>
            <a:graphicFrameLocks noGrp="1"/>
          </p:cNvGraphicFramePr>
          <p:nvPr>
            <p:ph idx="1"/>
          </p:nvPr>
        </p:nvGraphicFramePr>
        <p:xfrm>
          <a:off x="211139" y="1000125"/>
          <a:ext cx="5080941"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C:\Documents and Settings\nat\Local Settings\Temporary Internet Files\Content.IE5\608Y17SK\MC900230057[1].wmf"/>
          <p:cNvPicPr>
            <a:picLocks noChangeAspect="1" noChangeArrowheads="1"/>
          </p:cNvPicPr>
          <p:nvPr/>
        </p:nvPicPr>
        <p:blipFill>
          <a:blip r:embed="rId8" cstate="print"/>
          <a:srcRect/>
          <a:stretch>
            <a:fillRect/>
          </a:stretch>
        </p:blipFill>
        <p:spPr bwMode="auto">
          <a:xfrm>
            <a:off x="7092280" y="3717032"/>
            <a:ext cx="1004888" cy="1782762"/>
          </a:xfrm>
          <a:prstGeom prst="rect">
            <a:avLst/>
          </a:prstGeom>
          <a:noFill/>
        </p:spPr>
      </p:pic>
      <p:sp>
        <p:nvSpPr>
          <p:cNvPr id="6" name="テキスト ボックス 5"/>
          <p:cNvSpPr txBox="1"/>
          <p:nvPr/>
        </p:nvSpPr>
        <p:spPr>
          <a:xfrm>
            <a:off x="6300192" y="5661248"/>
            <a:ext cx="2613216" cy="461665"/>
          </a:xfrm>
          <a:prstGeom prst="rect">
            <a:avLst/>
          </a:prstGeom>
          <a:noFill/>
        </p:spPr>
        <p:txBody>
          <a:bodyPr wrap="none" rtlCol="0">
            <a:spAutoFit/>
          </a:bodyPr>
          <a:lstStyle/>
          <a:p>
            <a:r>
              <a:rPr kumimoji="1" lang="ja-JP" altLang="en-US" sz="2400" dirty="0" smtClean="0"/>
              <a:t>誰でもジャヴェル化</a:t>
            </a:r>
            <a:endParaRPr kumimoji="1" lang="ja-JP" altLang="en-US" sz="2400" dirty="0"/>
          </a:p>
        </p:txBody>
      </p:sp>
      <p:graphicFrame>
        <p:nvGraphicFramePr>
          <p:cNvPr id="10" name="図表 9"/>
          <p:cNvGraphicFramePr/>
          <p:nvPr/>
        </p:nvGraphicFramePr>
        <p:xfrm>
          <a:off x="5436096" y="1484784"/>
          <a:ext cx="3240360" cy="208823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683568" y="2492896"/>
            <a:ext cx="7772400" cy="3060055"/>
          </a:xfrm>
        </p:spPr>
        <p:txBody>
          <a:bodyPr/>
          <a:lstStyle/>
          <a:p>
            <a:pPr algn="ctr"/>
            <a:r>
              <a:rPr lang="ja-JP" altLang="en-US" sz="13800" b="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無情社会</a:t>
            </a:r>
            <a:endParaRPr kumimoji="1" lang="ja-JP" altLang="en-US" sz="13800" b="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社会保障番号には大小２つの問題点がある。</a:t>
            </a:r>
            <a:endParaRPr kumimoji="1" lang="ja-JP" altLang="en-US" dirty="0"/>
          </a:p>
        </p:txBody>
      </p:sp>
      <p:sp>
        <p:nvSpPr>
          <p:cNvPr id="3" name="コンテンツ プレースホルダ 2"/>
          <p:cNvSpPr>
            <a:spLocks noGrp="1"/>
          </p:cNvSpPr>
          <p:nvPr>
            <p:ph idx="1"/>
          </p:nvPr>
        </p:nvSpPr>
        <p:spPr/>
        <p:txBody>
          <a:bodyPr/>
          <a:lstStyle/>
          <a:p>
            <a:pPr>
              <a:buNone/>
            </a:pPr>
            <a:r>
              <a:rPr lang="en-US" altLang="ja-JP" dirty="0" smtClean="0"/>
              <a:t/>
            </a:r>
            <a:br>
              <a:rPr lang="en-US" altLang="ja-JP" dirty="0" smtClean="0"/>
            </a:br>
            <a:r>
              <a:rPr lang="ja-JP" altLang="en-US" dirty="0" smtClean="0"/>
              <a:t>小さい方は、</a:t>
            </a:r>
            <a:r>
              <a:rPr lang="en-US" altLang="ja-JP" dirty="0" smtClean="0"/>
              <a:t> </a:t>
            </a:r>
            <a:r>
              <a:rPr lang="ja-JP" altLang="en-US" dirty="0" smtClean="0"/>
              <a:t>一意性のある、不変の広く使われてしまっている識別子であるということ。</a:t>
            </a:r>
            <a:r>
              <a:rPr lang="en-US" altLang="ja-JP" dirty="0" smtClean="0"/>
              <a:t/>
            </a:r>
            <a:br>
              <a:rPr lang="en-US" altLang="ja-JP" dirty="0" smtClean="0"/>
            </a:br>
            <a:r>
              <a:rPr lang="en-US" altLang="ja-JP" dirty="0" smtClean="0"/>
              <a:t/>
            </a:r>
            <a:br>
              <a:rPr lang="en-US" altLang="ja-JP" dirty="0" smtClean="0"/>
            </a:br>
            <a:r>
              <a:rPr lang="ja-JP" altLang="en-US" dirty="0" smtClean="0"/>
              <a:t>大きい方は、しばしば認証手段として用いられてしまうということ。</a:t>
            </a:r>
            <a:r>
              <a:rPr lang="en-US" altLang="ja-JP" dirty="0" smtClean="0"/>
              <a:t/>
            </a:r>
            <a:br>
              <a:rPr lang="en-US" altLang="ja-JP" dirty="0" smtClean="0"/>
            </a:br>
            <a:r>
              <a:rPr lang="en-US" altLang="ja-JP" dirty="0" smtClean="0"/>
              <a:t/>
            </a:r>
            <a:br>
              <a:rPr lang="en-US" altLang="ja-JP" dirty="0" smtClean="0"/>
            </a:br>
            <a:r>
              <a:rPr lang="ja-JP" altLang="en-US" dirty="0" smtClean="0"/>
              <a:t>もし、まだ一意性のある不変で広く使われている「番号」が存在していないのならば、作らないに越したことはない。</a:t>
            </a:r>
            <a:r>
              <a:rPr lang="en-US" altLang="ja-JP" dirty="0" smtClean="0"/>
              <a:t/>
            </a:r>
            <a:br>
              <a:rPr lang="en-US" altLang="ja-JP" dirty="0" smtClean="0"/>
            </a:br>
            <a:endParaRPr kumimoji="1" lang="ja-JP" altLang="en-US" dirty="0"/>
          </a:p>
        </p:txBody>
      </p:sp>
      <p:sp>
        <p:nvSpPr>
          <p:cNvPr id="4" name="テキスト ボックス 3"/>
          <p:cNvSpPr txBox="1"/>
          <p:nvPr/>
        </p:nvSpPr>
        <p:spPr>
          <a:xfrm>
            <a:off x="4355976" y="5589240"/>
            <a:ext cx="3634328" cy="369332"/>
          </a:xfrm>
          <a:prstGeom prst="rect">
            <a:avLst/>
          </a:prstGeom>
          <a:noFill/>
        </p:spPr>
        <p:txBody>
          <a:bodyPr wrap="none" rtlCol="0">
            <a:spAutoFit/>
          </a:bodyPr>
          <a:lstStyle/>
          <a:p>
            <a:r>
              <a:rPr kumimoji="1" lang="en-US" altLang="ja-JP" dirty="0" smtClean="0"/>
              <a:t>-- Bob </a:t>
            </a:r>
            <a:r>
              <a:rPr kumimoji="1" lang="en-US" altLang="ja-JP" dirty="0" err="1" smtClean="0"/>
              <a:t>Blackley</a:t>
            </a:r>
            <a:r>
              <a:rPr kumimoji="1" lang="en-US" altLang="ja-JP" dirty="0" smtClean="0"/>
              <a:t> (2010/12/10)</a:t>
            </a:r>
            <a:endParaRPr kumimoji="1" lang="ja-JP" altLang="en-US"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個人的には</a:t>
            </a:r>
            <a:r>
              <a:rPr kumimoji="1" lang="en-US" altLang="ja-JP" dirty="0" smtClean="0"/>
              <a:t>…</a:t>
            </a:r>
            <a:endParaRPr kumimoji="1" lang="ja-JP" altLang="en-US" dirty="0"/>
          </a:p>
        </p:txBody>
      </p:sp>
      <p:sp>
        <p:nvSpPr>
          <p:cNvPr id="3" name="コンテンツ プレースホルダ 2"/>
          <p:cNvSpPr>
            <a:spLocks noGrp="1"/>
          </p:cNvSpPr>
          <p:nvPr>
            <p:ph idx="1"/>
          </p:nvPr>
        </p:nvSpPr>
        <p:spPr>
          <a:xfrm>
            <a:off x="211138" y="1000125"/>
            <a:ext cx="8721725" cy="3797027"/>
          </a:xfrm>
        </p:spPr>
        <p:txBody>
          <a:bodyPr/>
          <a:lstStyle/>
          <a:p>
            <a:r>
              <a:rPr lang="ja-JP" altLang="en-US" dirty="0" smtClean="0"/>
              <a:t>個人に関する、見える不変普遍識別子はつくってはいけない。</a:t>
            </a:r>
            <a:endParaRPr lang="en-US" altLang="ja-JP" dirty="0" smtClean="0"/>
          </a:p>
          <a:p>
            <a:r>
              <a:rPr kumimoji="1" lang="ja-JP" altLang="en-US" dirty="0" smtClean="0"/>
              <a:t>個人特定に使う識別子は、分野制限ないし時期制限をすべき。</a:t>
            </a:r>
            <a:endParaRPr kumimoji="1" lang="en-US" altLang="ja-JP" dirty="0" smtClean="0"/>
          </a:p>
          <a:p>
            <a:r>
              <a:rPr lang="ja-JP" altLang="en-US" dirty="0" smtClean="0"/>
              <a:t>制限を超えた利用には罰則が必要。</a:t>
            </a:r>
            <a:endParaRPr lang="en-US" altLang="ja-JP" dirty="0" smtClean="0"/>
          </a:p>
          <a:p>
            <a:r>
              <a:rPr kumimoji="1" lang="ja-JP" altLang="en-US" dirty="0" smtClean="0"/>
              <a:t>ネットでフィルタリングしやすいような文法を持っていたほうが望ましい。</a:t>
            </a:r>
            <a:endParaRPr kumimoji="1" lang="ja-JP" altLang="en-US" dirty="0"/>
          </a:p>
        </p:txBody>
      </p:sp>
      <p:sp>
        <p:nvSpPr>
          <p:cNvPr id="4" name="テキスト ボックス 3"/>
          <p:cNvSpPr txBox="1"/>
          <p:nvPr/>
        </p:nvSpPr>
        <p:spPr>
          <a:xfrm>
            <a:off x="5796136" y="4941168"/>
            <a:ext cx="2194832" cy="707886"/>
          </a:xfrm>
          <a:prstGeom prst="rect">
            <a:avLst/>
          </a:prstGeom>
          <a:noFill/>
        </p:spPr>
        <p:txBody>
          <a:bodyPr wrap="none" rtlCol="0">
            <a:spAutoFit/>
          </a:bodyPr>
          <a:lstStyle/>
          <a:p>
            <a:r>
              <a:rPr lang="ja-JP" altLang="en-US" sz="4000" dirty="0" smtClean="0"/>
              <a:t>と、思う。</a:t>
            </a:r>
            <a:endParaRPr kumimoji="1" lang="ja-JP" altLang="en-US" sz="4000"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さて</a:t>
            </a:r>
            <a:r>
              <a:rPr lang="en-US" altLang="ja-JP" dirty="0" smtClean="0"/>
              <a:t>…</a:t>
            </a:r>
            <a:endParaRPr kumimoji="1" lang="ja-JP" altLang="en-US" dirty="0"/>
          </a:p>
        </p:txBody>
      </p:sp>
      <p:graphicFrame>
        <p:nvGraphicFramePr>
          <p:cNvPr id="4" name="コンテンツ プレースホルダ 3"/>
          <p:cNvGraphicFramePr>
            <a:graphicFrameLocks noGrp="1"/>
          </p:cNvGraphicFramePr>
          <p:nvPr>
            <p:ph idx="1"/>
          </p:nvPr>
        </p:nvGraphicFramePr>
        <p:xfrm>
          <a:off x="467544" y="908720"/>
          <a:ext cx="8352928" cy="49819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右矢印 4"/>
          <p:cNvSpPr/>
          <p:nvPr/>
        </p:nvSpPr>
        <p:spPr>
          <a:xfrm>
            <a:off x="1043608" y="6021288"/>
            <a:ext cx="504056" cy="576064"/>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6" name="テキスト ボックス 5"/>
          <p:cNvSpPr txBox="1"/>
          <p:nvPr/>
        </p:nvSpPr>
        <p:spPr>
          <a:xfrm>
            <a:off x="1979712" y="6021288"/>
            <a:ext cx="4679424" cy="578882"/>
          </a:xfrm>
          <a:prstGeom prst="round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en-US" altLang="ja-JP" sz="2800" dirty="0" smtClean="0"/>
              <a:t>Digital Identity </a:t>
            </a:r>
            <a:r>
              <a:rPr kumimoji="1" lang="ja-JP" altLang="en-US" sz="2800" dirty="0" smtClean="0"/>
              <a:t>フレームワーク</a:t>
            </a:r>
            <a:endParaRPr kumimoji="1" lang="ja-JP" altLang="en-US" sz="2800"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グループ化 98"/>
          <p:cNvGrpSpPr/>
          <p:nvPr/>
        </p:nvGrpSpPr>
        <p:grpSpPr>
          <a:xfrm>
            <a:off x="2555776" y="1785938"/>
            <a:ext cx="989134" cy="1214438"/>
            <a:chOff x="1340828" y="1785938"/>
            <a:chExt cx="989134" cy="1214438"/>
          </a:xfrm>
        </p:grpSpPr>
        <p:pic>
          <p:nvPicPr>
            <p:cNvPr id="100" name="Picture 275" descr="j0433942"/>
            <p:cNvPicPr>
              <a:picLocks noChangeAspect="1" noChangeArrowheads="1"/>
            </p:cNvPicPr>
            <p:nvPr/>
          </p:nvPicPr>
          <p:blipFill>
            <a:blip r:embed="rId3" cstate="print"/>
            <a:srcRect/>
            <a:stretch>
              <a:fillRect/>
            </a:stretch>
          </p:blipFill>
          <p:spPr bwMode="auto">
            <a:xfrm>
              <a:off x="1538654" y="1893888"/>
              <a:ext cx="527538" cy="571500"/>
            </a:xfrm>
            <a:prstGeom prst="rect">
              <a:avLst/>
            </a:prstGeom>
            <a:noFill/>
            <a:ln w="9525">
              <a:noFill/>
              <a:miter lim="800000"/>
              <a:headEnd/>
              <a:tailEnd/>
            </a:ln>
          </p:spPr>
        </p:pic>
        <p:cxnSp>
          <p:nvCxnSpPr>
            <p:cNvPr id="101" name="直線矢印コネクタ 100"/>
            <p:cNvCxnSpPr/>
            <p:nvPr/>
          </p:nvCxnSpPr>
          <p:spPr bwMode="auto">
            <a:xfrm rot="5400000">
              <a:off x="1480223" y="2678175"/>
              <a:ext cx="642937" cy="1465"/>
            </a:xfrm>
            <a:prstGeom prst="straightConnector1">
              <a:avLst/>
            </a:prstGeom>
            <a:ln>
              <a:headEnd type="none" w="med" len="med"/>
              <a:tailEnd type="arrow"/>
            </a:ln>
          </p:spPr>
          <p:style>
            <a:lnRef idx="2">
              <a:schemeClr val="accent1"/>
            </a:lnRef>
            <a:fillRef idx="0">
              <a:schemeClr val="accent1"/>
            </a:fillRef>
            <a:effectRef idx="1">
              <a:schemeClr val="accent1"/>
            </a:effectRef>
            <a:fontRef idx="minor">
              <a:schemeClr val="tx1"/>
            </a:fontRef>
          </p:style>
        </p:cxnSp>
        <p:sp>
          <p:nvSpPr>
            <p:cNvPr id="102" name="正方形/長方形 101"/>
            <p:cNvSpPr/>
            <p:nvPr/>
          </p:nvSpPr>
          <p:spPr bwMode="auto">
            <a:xfrm>
              <a:off x="1472712" y="2571751"/>
              <a:ext cx="725365" cy="214313"/>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36000" tIns="36000" rIns="36000" bIns="36000" anchor="ctr" anchorCtr="1">
              <a:normAutofit fontScale="55000" lnSpcReduction="20000"/>
            </a:bodyPr>
            <a:lstStyle/>
            <a:p>
              <a:pPr algn="ctr">
                <a:buClr>
                  <a:srgbClr val="000000"/>
                </a:buClr>
                <a:buFont typeface="Wingdings" charset="2"/>
                <a:buNone/>
                <a:defRPr/>
              </a:pPr>
              <a:r>
                <a:rPr lang="en-US" altLang="ja-JP" sz="1200" dirty="0">
                  <a:solidFill>
                    <a:srgbClr val="000000"/>
                  </a:solidFill>
                </a:rPr>
                <a:t>ID</a:t>
              </a:r>
              <a:r>
                <a:rPr lang="ja-JP" altLang="en-US" sz="1200" dirty="0">
                  <a:solidFill>
                    <a:srgbClr val="000000"/>
                  </a:solidFill>
                </a:rPr>
                <a:t>の登録 </a:t>
              </a:r>
              <a:r>
                <a:rPr lang="en-US" altLang="ja-JP" sz="1200" dirty="0">
                  <a:solidFill>
                    <a:srgbClr val="000000"/>
                  </a:solidFill>
                </a:rPr>
                <a:t>/ </a:t>
              </a:r>
              <a:r>
                <a:rPr lang="ja-JP" altLang="en-US" sz="1200" dirty="0">
                  <a:solidFill>
                    <a:srgbClr val="000000"/>
                  </a:solidFill>
                </a:rPr>
                <a:t>管理</a:t>
              </a:r>
              <a:endParaRPr lang="en-US" altLang="ja-JP" sz="1200" dirty="0">
                <a:solidFill>
                  <a:srgbClr val="000000"/>
                </a:solidFill>
              </a:endParaRPr>
            </a:p>
          </p:txBody>
        </p:sp>
        <p:sp>
          <p:nvSpPr>
            <p:cNvPr id="103" name="テキスト ボックス 102"/>
            <p:cNvSpPr txBox="1"/>
            <p:nvPr/>
          </p:nvSpPr>
          <p:spPr>
            <a:xfrm>
              <a:off x="1406769" y="1785938"/>
              <a:ext cx="329712" cy="400050"/>
            </a:xfrm>
            <a:prstGeom prst="rect">
              <a:avLst/>
            </a:prstGeom>
            <a:noFill/>
          </p:spPr>
          <p:txBody>
            <a:bodyPr>
              <a:spAutoFit/>
            </a:bodyPr>
            <a:lstStyle/>
            <a:p>
              <a:pPr>
                <a:defRPr/>
              </a:pPr>
              <a:r>
                <a:rPr lang="en-US" altLang="ja-JP" sz="2000" b="1" dirty="0">
                  <a:solidFill>
                    <a:schemeClr val="bg2">
                      <a:lumMod val="75000"/>
                    </a:schemeClr>
                  </a:solidFill>
                  <a:latin typeface="Arial" charset="0"/>
                  <a:ea typeface="ＭＳ Ｐゴシック" charset="-128"/>
                </a:rPr>
                <a:t>?</a:t>
              </a:r>
              <a:endParaRPr lang="ja-JP" altLang="en-US" sz="2000" b="1" dirty="0">
                <a:solidFill>
                  <a:schemeClr val="bg2">
                    <a:lumMod val="75000"/>
                  </a:schemeClr>
                </a:solidFill>
                <a:latin typeface="Arial" charset="0"/>
                <a:ea typeface="ＭＳ Ｐゴシック" charset="-128"/>
              </a:endParaRPr>
            </a:p>
          </p:txBody>
        </p:sp>
        <p:sp>
          <p:nvSpPr>
            <p:cNvPr id="104" name="テキスト ボックス 103"/>
            <p:cNvSpPr txBox="1"/>
            <p:nvPr/>
          </p:nvSpPr>
          <p:spPr>
            <a:xfrm>
              <a:off x="2000251" y="1928813"/>
              <a:ext cx="329711" cy="307975"/>
            </a:xfrm>
            <a:prstGeom prst="rect">
              <a:avLst/>
            </a:prstGeom>
            <a:noFill/>
          </p:spPr>
          <p:txBody>
            <a:bodyPr>
              <a:spAutoFit/>
            </a:bodyPr>
            <a:lstStyle/>
            <a:p>
              <a:pPr>
                <a:defRPr/>
              </a:pPr>
              <a:r>
                <a:rPr lang="en-US" altLang="ja-JP" sz="1400" b="1" dirty="0">
                  <a:solidFill>
                    <a:schemeClr val="bg2">
                      <a:lumMod val="75000"/>
                    </a:schemeClr>
                  </a:solidFill>
                  <a:latin typeface="Arial" charset="0"/>
                  <a:ea typeface="ＭＳ Ｐゴシック" charset="-128"/>
                </a:rPr>
                <a:t>?</a:t>
              </a:r>
              <a:endParaRPr lang="ja-JP" altLang="en-US" sz="1400" b="1" dirty="0">
                <a:solidFill>
                  <a:schemeClr val="bg2">
                    <a:lumMod val="75000"/>
                  </a:schemeClr>
                </a:solidFill>
                <a:latin typeface="Arial" charset="0"/>
                <a:ea typeface="ＭＳ Ｐゴシック" charset="-128"/>
              </a:endParaRPr>
            </a:p>
          </p:txBody>
        </p:sp>
        <p:sp>
          <p:nvSpPr>
            <p:cNvPr id="105" name="テキスト ボックス 104"/>
            <p:cNvSpPr txBox="1"/>
            <p:nvPr/>
          </p:nvSpPr>
          <p:spPr>
            <a:xfrm>
              <a:off x="1340828" y="1947864"/>
              <a:ext cx="329711" cy="338137"/>
            </a:xfrm>
            <a:prstGeom prst="rect">
              <a:avLst/>
            </a:prstGeom>
            <a:noFill/>
          </p:spPr>
          <p:txBody>
            <a:bodyPr>
              <a:spAutoFit/>
            </a:bodyPr>
            <a:lstStyle/>
            <a:p>
              <a:pPr>
                <a:defRPr/>
              </a:pPr>
              <a:r>
                <a:rPr lang="en-US" altLang="ja-JP" sz="1600" b="1" dirty="0">
                  <a:solidFill>
                    <a:schemeClr val="bg2">
                      <a:lumMod val="75000"/>
                    </a:schemeClr>
                  </a:solidFill>
                  <a:latin typeface="Arial" charset="0"/>
                  <a:ea typeface="ＭＳ Ｐゴシック" charset="-128"/>
                </a:rPr>
                <a:t>?</a:t>
              </a:r>
              <a:endParaRPr lang="ja-JP" altLang="en-US" sz="1600" b="1" dirty="0">
                <a:solidFill>
                  <a:schemeClr val="bg2">
                    <a:lumMod val="75000"/>
                  </a:schemeClr>
                </a:solidFill>
                <a:latin typeface="Arial" charset="0"/>
                <a:ea typeface="ＭＳ Ｐゴシック" charset="-128"/>
              </a:endParaRPr>
            </a:p>
          </p:txBody>
        </p:sp>
        <p:sp>
          <p:nvSpPr>
            <p:cNvPr id="106" name="テキスト ボックス 105"/>
            <p:cNvSpPr txBox="1"/>
            <p:nvPr/>
          </p:nvSpPr>
          <p:spPr>
            <a:xfrm>
              <a:off x="1802423" y="1785938"/>
              <a:ext cx="329712" cy="400050"/>
            </a:xfrm>
            <a:prstGeom prst="rect">
              <a:avLst/>
            </a:prstGeom>
            <a:noFill/>
            <a:ln w="25400">
              <a:noFill/>
            </a:ln>
          </p:spPr>
          <p:txBody>
            <a:bodyPr>
              <a:spAutoFit/>
            </a:bodyPr>
            <a:lstStyle/>
            <a:p>
              <a:pPr>
                <a:defRPr/>
              </a:pPr>
              <a:r>
                <a:rPr lang="en-US" altLang="ja-JP" sz="2000" dirty="0">
                  <a:solidFill>
                    <a:schemeClr val="bg2">
                      <a:lumMod val="40000"/>
                      <a:lumOff val="60000"/>
                    </a:schemeClr>
                  </a:solidFill>
                  <a:latin typeface="Arial" charset="0"/>
                  <a:ea typeface="ＭＳ Ｐゴシック" charset="-128"/>
                </a:rPr>
                <a:t>?</a:t>
              </a:r>
              <a:endParaRPr lang="ja-JP" altLang="en-US" sz="2000" dirty="0">
                <a:solidFill>
                  <a:schemeClr val="bg2">
                    <a:lumMod val="40000"/>
                    <a:lumOff val="60000"/>
                  </a:schemeClr>
                </a:solidFill>
                <a:latin typeface="Arial" charset="0"/>
                <a:ea typeface="ＭＳ Ｐゴシック" charset="-128"/>
              </a:endParaRPr>
            </a:p>
          </p:txBody>
        </p:sp>
      </p:grpSp>
      <p:grpSp>
        <p:nvGrpSpPr>
          <p:cNvPr id="88" name="グループ化 87"/>
          <p:cNvGrpSpPr/>
          <p:nvPr/>
        </p:nvGrpSpPr>
        <p:grpSpPr>
          <a:xfrm>
            <a:off x="251520" y="1798330"/>
            <a:ext cx="989134" cy="1214438"/>
            <a:chOff x="1340828" y="1785938"/>
            <a:chExt cx="989134" cy="1214438"/>
          </a:xfrm>
        </p:grpSpPr>
        <p:pic>
          <p:nvPicPr>
            <p:cNvPr id="89" name="Picture 275" descr="j0433942"/>
            <p:cNvPicPr>
              <a:picLocks noChangeAspect="1" noChangeArrowheads="1"/>
            </p:cNvPicPr>
            <p:nvPr/>
          </p:nvPicPr>
          <p:blipFill>
            <a:blip r:embed="rId3" cstate="print"/>
            <a:srcRect/>
            <a:stretch>
              <a:fillRect/>
            </a:stretch>
          </p:blipFill>
          <p:spPr bwMode="auto">
            <a:xfrm>
              <a:off x="1538654" y="1893888"/>
              <a:ext cx="527538" cy="571500"/>
            </a:xfrm>
            <a:prstGeom prst="rect">
              <a:avLst/>
            </a:prstGeom>
            <a:noFill/>
            <a:ln w="9525">
              <a:noFill/>
              <a:miter lim="800000"/>
              <a:headEnd/>
              <a:tailEnd/>
            </a:ln>
          </p:spPr>
        </p:pic>
        <p:cxnSp>
          <p:nvCxnSpPr>
            <p:cNvPr id="90" name="直線矢印コネクタ 89"/>
            <p:cNvCxnSpPr/>
            <p:nvPr/>
          </p:nvCxnSpPr>
          <p:spPr bwMode="auto">
            <a:xfrm rot="5400000">
              <a:off x="1480223" y="2678175"/>
              <a:ext cx="642937" cy="1465"/>
            </a:xfrm>
            <a:prstGeom prst="straightConnector1">
              <a:avLst/>
            </a:prstGeom>
            <a:ln>
              <a:headEnd type="none" w="med" len="med"/>
              <a:tailEnd type="arrow"/>
            </a:ln>
          </p:spPr>
          <p:style>
            <a:lnRef idx="2">
              <a:schemeClr val="accent1"/>
            </a:lnRef>
            <a:fillRef idx="0">
              <a:schemeClr val="accent1"/>
            </a:fillRef>
            <a:effectRef idx="1">
              <a:schemeClr val="accent1"/>
            </a:effectRef>
            <a:fontRef idx="minor">
              <a:schemeClr val="tx1"/>
            </a:fontRef>
          </p:style>
        </p:cxnSp>
        <p:sp>
          <p:nvSpPr>
            <p:cNvPr id="92" name="正方形/長方形 91"/>
            <p:cNvSpPr/>
            <p:nvPr/>
          </p:nvSpPr>
          <p:spPr bwMode="auto">
            <a:xfrm>
              <a:off x="1472712" y="2571751"/>
              <a:ext cx="725365" cy="214313"/>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36000" tIns="36000" rIns="36000" bIns="36000" anchor="ctr" anchorCtr="1">
              <a:normAutofit fontScale="55000" lnSpcReduction="20000"/>
            </a:bodyPr>
            <a:lstStyle/>
            <a:p>
              <a:pPr algn="ctr">
                <a:buClr>
                  <a:srgbClr val="000000"/>
                </a:buClr>
                <a:buFont typeface="Wingdings" charset="2"/>
                <a:buNone/>
                <a:defRPr/>
              </a:pPr>
              <a:r>
                <a:rPr lang="en-US" altLang="ja-JP" sz="1200" dirty="0">
                  <a:solidFill>
                    <a:srgbClr val="000000"/>
                  </a:solidFill>
                </a:rPr>
                <a:t>ID</a:t>
              </a:r>
              <a:r>
                <a:rPr lang="ja-JP" altLang="en-US" sz="1200" dirty="0">
                  <a:solidFill>
                    <a:srgbClr val="000000"/>
                  </a:solidFill>
                </a:rPr>
                <a:t>の登録 </a:t>
              </a:r>
              <a:r>
                <a:rPr lang="en-US" altLang="ja-JP" sz="1200" dirty="0">
                  <a:solidFill>
                    <a:srgbClr val="000000"/>
                  </a:solidFill>
                </a:rPr>
                <a:t>/ </a:t>
              </a:r>
              <a:r>
                <a:rPr lang="ja-JP" altLang="en-US" sz="1200" dirty="0">
                  <a:solidFill>
                    <a:srgbClr val="000000"/>
                  </a:solidFill>
                </a:rPr>
                <a:t>管理</a:t>
              </a:r>
              <a:endParaRPr lang="en-US" altLang="ja-JP" sz="1200" dirty="0">
                <a:solidFill>
                  <a:srgbClr val="000000"/>
                </a:solidFill>
              </a:endParaRPr>
            </a:p>
          </p:txBody>
        </p:sp>
        <p:sp>
          <p:nvSpPr>
            <p:cNvPr id="95" name="テキスト ボックス 94"/>
            <p:cNvSpPr txBox="1"/>
            <p:nvPr/>
          </p:nvSpPr>
          <p:spPr>
            <a:xfrm>
              <a:off x="1406769" y="1785938"/>
              <a:ext cx="329712" cy="400050"/>
            </a:xfrm>
            <a:prstGeom prst="rect">
              <a:avLst/>
            </a:prstGeom>
            <a:noFill/>
          </p:spPr>
          <p:txBody>
            <a:bodyPr>
              <a:spAutoFit/>
            </a:bodyPr>
            <a:lstStyle/>
            <a:p>
              <a:pPr>
                <a:defRPr/>
              </a:pPr>
              <a:r>
                <a:rPr lang="en-US" altLang="ja-JP" sz="2000" b="1" dirty="0">
                  <a:solidFill>
                    <a:schemeClr val="bg2">
                      <a:lumMod val="75000"/>
                    </a:schemeClr>
                  </a:solidFill>
                  <a:latin typeface="Arial" charset="0"/>
                  <a:ea typeface="ＭＳ Ｐゴシック" charset="-128"/>
                </a:rPr>
                <a:t>?</a:t>
              </a:r>
              <a:endParaRPr lang="ja-JP" altLang="en-US" sz="2000" b="1" dirty="0">
                <a:solidFill>
                  <a:schemeClr val="bg2">
                    <a:lumMod val="75000"/>
                  </a:schemeClr>
                </a:solidFill>
                <a:latin typeface="Arial" charset="0"/>
                <a:ea typeface="ＭＳ Ｐゴシック" charset="-128"/>
              </a:endParaRPr>
            </a:p>
          </p:txBody>
        </p:sp>
        <p:sp>
          <p:nvSpPr>
            <p:cNvPr id="96" name="テキスト ボックス 95"/>
            <p:cNvSpPr txBox="1"/>
            <p:nvPr/>
          </p:nvSpPr>
          <p:spPr>
            <a:xfrm>
              <a:off x="2000251" y="1928813"/>
              <a:ext cx="329711" cy="307975"/>
            </a:xfrm>
            <a:prstGeom prst="rect">
              <a:avLst/>
            </a:prstGeom>
            <a:noFill/>
          </p:spPr>
          <p:txBody>
            <a:bodyPr>
              <a:spAutoFit/>
            </a:bodyPr>
            <a:lstStyle/>
            <a:p>
              <a:pPr>
                <a:defRPr/>
              </a:pPr>
              <a:r>
                <a:rPr lang="en-US" altLang="ja-JP" sz="1400" b="1" dirty="0">
                  <a:solidFill>
                    <a:schemeClr val="bg2">
                      <a:lumMod val="75000"/>
                    </a:schemeClr>
                  </a:solidFill>
                  <a:latin typeface="Arial" charset="0"/>
                  <a:ea typeface="ＭＳ Ｐゴシック" charset="-128"/>
                </a:rPr>
                <a:t>?</a:t>
              </a:r>
              <a:endParaRPr lang="ja-JP" altLang="en-US" sz="1400" b="1" dirty="0">
                <a:solidFill>
                  <a:schemeClr val="bg2">
                    <a:lumMod val="75000"/>
                  </a:schemeClr>
                </a:solidFill>
                <a:latin typeface="Arial" charset="0"/>
                <a:ea typeface="ＭＳ Ｐゴシック" charset="-128"/>
              </a:endParaRPr>
            </a:p>
          </p:txBody>
        </p:sp>
        <p:sp>
          <p:nvSpPr>
            <p:cNvPr id="97" name="テキスト ボックス 96"/>
            <p:cNvSpPr txBox="1"/>
            <p:nvPr/>
          </p:nvSpPr>
          <p:spPr>
            <a:xfrm>
              <a:off x="1340828" y="1947864"/>
              <a:ext cx="329711" cy="338137"/>
            </a:xfrm>
            <a:prstGeom prst="rect">
              <a:avLst/>
            </a:prstGeom>
            <a:noFill/>
          </p:spPr>
          <p:txBody>
            <a:bodyPr>
              <a:spAutoFit/>
            </a:bodyPr>
            <a:lstStyle/>
            <a:p>
              <a:pPr>
                <a:defRPr/>
              </a:pPr>
              <a:r>
                <a:rPr lang="en-US" altLang="ja-JP" sz="1600" b="1" dirty="0">
                  <a:solidFill>
                    <a:schemeClr val="bg2">
                      <a:lumMod val="75000"/>
                    </a:schemeClr>
                  </a:solidFill>
                  <a:latin typeface="Arial" charset="0"/>
                  <a:ea typeface="ＭＳ Ｐゴシック" charset="-128"/>
                </a:rPr>
                <a:t>?</a:t>
              </a:r>
              <a:endParaRPr lang="ja-JP" altLang="en-US" sz="1600" b="1" dirty="0">
                <a:solidFill>
                  <a:schemeClr val="bg2">
                    <a:lumMod val="75000"/>
                  </a:schemeClr>
                </a:solidFill>
                <a:latin typeface="Arial" charset="0"/>
                <a:ea typeface="ＭＳ Ｐゴシック" charset="-128"/>
              </a:endParaRPr>
            </a:p>
          </p:txBody>
        </p:sp>
        <p:sp>
          <p:nvSpPr>
            <p:cNvPr id="98" name="テキスト ボックス 97"/>
            <p:cNvSpPr txBox="1"/>
            <p:nvPr/>
          </p:nvSpPr>
          <p:spPr>
            <a:xfrm>
              <a:off x="1802423" y="1785938"/>
              <a:ext cx="329712" cy="400050"/>
            </a:xfrm>
            <a:prstGeom prst="rect">
              <a:avLst/>
            </a:prstGeom>
            <a:noFill/>
            <a:ln w="25400">
              <a:noFill/>
            </a:ln>
          </p:spPr>
          <p:txBody>
            <a:bodyPr>
              <a:spAutoFit/>
            </a:bodyPr>
            <a:lstStyle/>
            <a:p>
              <a:pPr>
                <a:defRPr/>
              </a:pPr>
              <a:r>
                <a:rPr lang="en-US" altLang="ja-JP" sz="2000" dirty="0">
                  <a:solidFill>
                    <a:schemeClr val="bg2">
                      <a:lumMod val="40000"/>
                      <a:lumOff val="60000"/>
                    </a:schemeClr>
                  </a:solidFill>
                  <a:latin typeface="Arial" charset="0"/>
                  <a:ea typeface="ＭＳ Ｐゴシック" charset="-128"/>
                </a:rPr>
                <a:t>?</a:t>
              </a:r>
              <a:endParaRPr lang="ja-JP" altLang="en-US" sz="2000" dirty="0">
                <a:solidFill>
                  <a:schemeClr val="bg2">
                    <a:lumMod val="40000"/>
                    <a:lumOff val="60000"/>
                  </a:schemeClr>
                </a:solidFill>
                <a:latin typeface="Arial" charset="0"/>
                <a:ea typeface="ＭＳ Ｐゴシック" charset="-128"/>
              </a:endParaRPr>
            </a:p>
          </p:txBody>
        </p:sp>
      </p:grpSp>
      <p:grpSp>
        <p:nvGrpSpPr>
          <p:cNvPr id="87" name="グループ化 86"/>
          <p:cNvGrpSpPr/>
          <p:nvPr/>
        </p:nvGrpSpPr>
        <p:grpSpPr>
          <a:xfrm>
            <a:off x="1340828" y="1785938"/>
            <a:ext cx="989134" cy="1214438"/>
            <a:chOff x="1340828" y="1785938"/>
            <a:chExt cx="989134" cy="1214438"/>
          </a:xfrm>
        </p:grpSpPr>
        <p:pic>
          <p:nvPicPr>
            <p:cNvPr id="109577" name="Picture 275" descr="j0433942"/>
            <p:cNvPicPr>
              <a:picLocks noChangeAspect="1" noChangeArrowheads="1"/>
            </p:cNvPicPr>
            <p:nvPr/>
          </p:nvPicPr>
          <p:blipFill>
            <a:blip r:embed="rId3" cstate="print"/>
            <a:srcRect/>
            <a:stretch>
              <a:fillRect/>
            </a:stretch>
          </p:blipFill>
          <p:spPr bwMode="auto">
            <a:xfrm>
              <a:off x="1538654" y="1893888"/>
              <a:ext cx="527538" cy="571500"/>
            </a:xfrm>
            <a:prstGeom prst="rect">
              <a:avLst/>
            </a:prstGeom>
            <a:noFill/>
            <a:ln w="9525">
              <a:noFill/>
              <a:miter lim="800000"/>
              <a:headEnd/>
              <a:tailEnd/>
            </a:ln>
          </p:spPr>
        </p:pic>
        <p:cxnSp>
          <p:nvCxnSpPr>
            <p:cNvPr id="76" name="直線矢印コネクタ 75"/>
            <p:cNvCxnSpPr/>
            <p:nvPr/>
          </p:nvCxnSpPr>
          <p:spPr bwMode="auto">
            <a:xfrm rot="5400000">
              <a:off x="1480223" y="2678175"/>
              <a:ext cx="642937" cy="1465"/>
            </a:xfrm>
            <a:prstGeom prst="straightConnector1">
              <a:avLst/>
            </a:prstGeom>
            <a:ln>
              <a:headEnd type="none" w="med" len="med"/>
              <a:tailEnd type="arrow"/>
            </a:ln>
          </p:spPr>
          <p:style>
            <a:lnRef idx="2">
              <a:schemeClr val="accent1"/>
            </a:lnRef>
            <a:fillRef idx="0">
              <a:schemeClr val="accent1"/>
            </a:fillRef>
            <a:effectRef idx="1">
              <a:schemeClr val="accent1"/>
            </a:effectRef>
            <a:fontRef idx="minor">
              <a:schemeClr val="tx1"/>
            </a:fontRef>
          </p:style>
        </p:cxnSp>
        <p:sp>
          <p:nvSpPr>
            <p:cNvPr id="79" name="正方形/長方形 78"/>
            <p:cNvSpPr/>
            <p:nvPr/>
          </p:nvSpPr>
          <p:spPr bwMode="auto">
            <a:xfrm>
              <a:off x="1472712" y="2571751"/>
              <a:ext cx="725365" cy="214313"/>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36000" tIns="36000" rIns="36000" bIns="36000" anchor="ctr" anchorCtr="1">
              <a:normAutofit fontScale="55000" lnSpcReduction="20000"/>
            </a:bodyPr>
            <a:lstStyle/>
            <a:p>
              <a:pPr algn="ctr">
                <a:buClr>
                  <a:srgbClr val="000000"/>
                </a:buClr>
                <a:buFont typeface="Wingdings" charset="2"/>
                <a:buNone/>
                <a:defRPr/>
              </a:pPr>
              <a:r>
                <a:rPr lang="en-US" altLang="ja-JP" sz="1200" dirty="0">
                  <a:solidFill>
                    <a:srgbClr val="000000"/>
                  </a:solidFill>
                </a:rPr>
                <a:t>ID</a:t>
              </a:r>
              <a:r>
                <a:rPr lang="ja-JP" altLang="en-US" sz="1200" dirty="0">
                  <a:solidFill>
                    <a:srgbClr val="000000"/>
                  </a:solidFill>
                </a:rPr>
                <a:t>の登録 </a:t>
              </a:r>
              <a:r>
                <a:rPr lang="en-US" altLang="ja-JP" sz="1200" dirty="0">
                  <a:solidFill>
                    <a:srgbClr val="000000"/>
                  </a:solidFill>
                </a:rPr>
                <a:t>/ </a:t>
              </a:r>
              <a:r>
                <a:rPr lang="ja-JP" altLang="en-US" sz="1200" dirty="0">
                  <a:solidFill>
                    <a:srgbClr val="000000"/>
                  </a:solidFill>
                </a:rPr>
                <a:t>管理</a:t>
              </a:r>
              <a:endParaRPr lang="en-US" altLang="ja-JP" sz="1200" dirty="0">
                <a:solidFill>
                  <a:srgbClr val="000000"/>
                </a:solidFill>
              </a:endParaRPr>
            </a:p>
          </p:txBody>
        </p:sp>
        <p:sp>
          <p:nvSpPr>
            <p:cNvPr id="80" name="テキスト ボックス 79"/>
            <p:cNvSpPr txBox="1"/>
            <p:nvPr/>
          </p:nvSpPr>
          <p:spPr>
            <a:xfrm>
              <a:off x="1406769" y="1785938"/>
              <a:ext cx="329712" cy="400050"/>
            </a:xfrm>
            <a:prstGeom prst="rect">
              <a:avLst/>
            </a:prstGeom>
            <a:noFill/>
          </p:spPr>
          <p:txBody>
            <a:bodyPr>
              <a:spAutoFit/>
            </a:bodyPr>
            <a:lstStyle/>
            <a:p>
              <a:pPr>
                <a:defRPr/>
              </a:pPr>
              <a:r>
                <a:rPr lang="en-US" altLang="ja-JP" sz="2000" b="1" dirty="0">
                  <a:solidFill>
                    <a:schemeClr val="bg2">
                      <a:lumMod val="75000"/>
                    </a:schemeClr>
                  </a:solidFill>
                  <a:latin typeface="Arial" charset="0"/>
                  <a:ea typeface="ＭＳ Ｐゴシック" charset="-128"/>
                </a:rPr>
                <a:t>?</a:t>
              </a:r>
              <a:endParaRPr lang="ja-JP" altLang="en-US" sz="2000" b="1" dirty="0">
                <a:solidFill>
                  <a:schemeClr val="bg2">
                    <a:lumMod val="75000"/>
                  </a:schemeClr>
                </a:solidFill>
                <a:latin typeface="Arial" charset="0"/>
                <a:ea typeface="ＭＳ Ｐゴシック" charset="-128"/>
              </a:endParaRPr>
            </a:p>
          </p:txBody>
        </p:sp>
        <p:sp>
          <p:nvSpPr>
            <p:cNvPr id="81" name="テキスト ボックス 80"/>
            <p:cNvSpPr txBox="1"/>
            <p:nvPr/>
          </p:nvSpPr>
          <p:spPr>
            <a:xfrm>
              <a:off x="2000251" y="1928813"/>
              <a:ext cx="329711" cy="307975"/>
            </a:xfrm>
            <a:prstGeom prst="rect">
              <a:avLst/>
            </a:prstGeom>
            <a:noFill/>
          </p:spPr>
          <p:txBody>
            <a:bodyPr>
              <a:spAutoFit/>
            </a:bodyPr>
            <a:lstStyle/>
            <a:p>
              <a:pPr>
                <a:defRPr/>
              </a:pPr>
              <a:r>
                <a:rPr lang="en-US" altLang="ja-JP" sz="1400" b="1" dirty="0">
                  <a:solidFill>
                    <a:schemeClr val="bg2">
                      <a:lumMod val="75000"/>
                    </a:schemeClr>
                  </a:solidFill>
                  <a:latin typeface="Arial" charset="0"/>
                  <a:ea typeface="ＭＳ Ｐゴシック" charset="-128"/>
                </a:rPr>
                <a:t>?</a:t>
              </a:r>
              <a:endParaRPr lang="ja-JP" altLang="en-US" sz="1400" b="1" dirty="0">
                <a:solidFill>
                  <a:schemeClr val="bg2">
                    <a:lumMod val="75000"/>
                  </a:schemeClr>
                </a:solidFill>
                <a:latin typeface="Arial" charset="0"/>
                <a:ea typeface="ＭＳ Ｐゴシック" charset="-128"/>
              </a:endParaRPr>
            </a:p>
          </p:txBody>
        </p:sp>
        <p:sp>
          <p:nvSpPr>
            <p:cNvPr id="82" name="テキスト ボックス 81"/>
            <p:cNvSpPr txBox="1"/>
            <p:nvPr/>
          </p:nvSpPr>
          <p:spPr>
            <a:xfrm>
              <a:off x="1340828" y="1947864"/>
              <a:ext cx="329711" cy="338137"/>
            </a:xfrm>
            <a:prstGeom prst="rect">
              <a:avLst/>
            </a:prstGeom>
            <a:noFill/>
          </p:spPr>
          <p:txBody>
            <a:bodyPr>
              <a:spAutoFit/>
            </a:bodyPr>
            <a:lstStyle/>
            <a:p>
              <a:pPr>
                <a:defRPr/>
              </a:pPr>
              <a:r>
                <a:rPr lang="en-US" altLang="ja-JP" sz="1600" b="1" dirty="0">
                  <a:solidFill>
                    <a:schemeClr val="bg2">
                      <a:lumMod val="75000"/>
                    </a:schemeClr>
                  </a:solidFill>
                  <a:latin typeface="Arial" charset="0"/>
                  <a:ea typeface="ＭＳ Ｐゴシック" charset="-128"/>
                </a:rPr>
                <a:t>?</a:t>
              </a:r>
              <a:endParaRPr lang="ja-JP" altLang="en-US" sz="1600" b="1" dirty="0">
                <a:solidFill>
                  <a:schemeClr val="bg2">
                    <a:lumMod val="75000"/>
                  </a:schemeClr>
                </a:solidFill>
                <a:latin typeface="Arial" charset="0"/>
                <a:ea typeface="ＭＳ Ｐゴシック" charset="-128"/>
              </a:endParaRPr>
            </a:p>
          </p:txBody>
        </p:sp>
        <p:sp>
          <p:nvSpPr>
            <p:cNvPr id="83" name="テキスト ボックス 82"/>
            <p:cNvSpPr txBox="1"/>
            <p:nvPr/>
          </p:nvSpPr>
          <p:spPr>
            <a:xfrm>
              <a:off x="1802423" y="1785938"/>
              <a:ext cx="329712" cy="400050"/>
            </a:xfrm>
            <a:prstGeom prst="rect">
              <a:avLst/>
            </a:prstGeom>
            <a:noFill/>
            <a:ln w="25400">
              <a:noFill/>
            </a:ln>
          </p:spPr>
          <p:txBody>
            <a:bodyPr>
              <a:spAutoFit/>
            </a:bodyPr>
            <a:lstStyle/>
            <a:p>
              <a:pPr>
                <a:defRPr/>
              </a:pPr>
              <a:r>
                <a:rPr lang="en-US" altLang="ja-JP" sz="2000" dirty="0">
                  <a:solidFill>
                    <a:schemeClr val="bg2">
                      <a:lumMod val="40000"/>
                      <a:lumOff val="60000"/>
                    </a:schemeClr>
                  </a:solidFill>
                  <a:latin typeface="Arial" charset="0"/>
                  <a:ea typeface="ＭＳ Ｐゴシック" charset="-128"/>
                </a:rPr>
                <a:t>?</a:t>
              </a:r>
              <a:endParaRPr lang="ja-JP" altLang="en-US" sz="2000" dirty="0">
                <a:solidFill>
                  <a:schemeClr val="bg2">
                    <a:lumMod val="40000"/>
                    <a:lumOff val="60000"/>
                  </a:schemeClr>
                </a:solidFill>
                <a:latin typeface="Arial" charset="0"/>
                <a:ea typeface="ＭＳ Ｐゴシック" charset="-128"/>
              </a:endParaRPr>
            </a:p>
          </p:txBody>
        </p:sp>
      </p:grpSp>
      <p:sp>
        <p:nvSpPr>
          <p:cNvPr id="130" name="円/楕円 129"/>
          <p:cNvSpPr/>
          <p:nvPr/>
        </p:nvSpPr>
        <p:spPr bwMode="auto">
          <a:xfrm>
            <a:off x="4901714" y="2500306"/>
            <a:ext cx="3560910" cy="1714512"/>
          </a:xfrm>
          <a:prstGeom prst="ellipse">
            <a:avLst/>
          </a:prstGeom>
          <a:noFill/>
          <a:ln w="76200">
            <a:solidFill>
              <a:schemeClr val="bg1"/>
            </a:solidFill>
            <a:headEnd type="none" w="med" len="med"/>
            <a:tailEnd type="none" w="med" len="med"/>
          </a:ln>
          <a:effectLst>
            <a:glow rad="2286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ormAutofit/>
          </a:bodyPr>
          <a:lstStyle/>
          <a:p>
            <a:pPr>
              <a:buClr>
                <a:schemeClr val="tx2"/>
              </a:buClr>
              <a:buFont typeface="Wingdings" charset="2"/>
              <a:buNone/>
              <a:defRPr/>
            </a:pPr>
            <a:endParaRPr lang="ja-JP" altLang="en-US" sz="700">
              <a:solidFill>
                <a:schemeClr val="tx1"/>
              </a:solidFill>
            </a:endParaRPr>
          </a:p>
        </p:txBody>
      </p:sp>
      <p:sp>
        <p:nvSpPr>
          <p:cNvPr id="137" name="正方形/長方形 136"/>
          <p:cNvSpPr/>
          <p:nvPr/>
        </p:nvSpPr>
        <p:spPr bwMode="auto">
          <a:xfrm>
            <a:off x="6220559" y="3643313"/>
            <a:ext cx="923192" cy="1143000"/>
          </a:xfrm>
          <a:prstGeom prst="rect">
            <a:avLst/>
          </a:prstGeom>
          <a:solidFill>
            <a:schemeClr val="bg1"/>
          </a:solidFill>
          <a:ln>
            <a:headEnd type="none" w="med" len="med"/>
            <a:tailEnd type="none" w="med" len="me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lIns="36000" tIns="36000" rIns="36000" bIns="36000" anchor="b">
            <a:normAutofit/>
          </a:bodyPr>
          <a:lstStyle/>
          <a:p>
            <a:pPr algn="ctr">
              <a:buClr>
                <a:srgbClr val="000000"/>
              </a:buClr>
              <a:buFont typeface="Wingdings" charset="2"/>
              <a:buNone/>
              <a:defRPr/>
            </a:pPr>
            <a:endParaRPr lang="ja-JP" altLang="en-US" sz="1200" b="1" dirty="0">
              <a:solidFill>
                <a:srgbClr val="000000"/>
              </a:solidFill>
            </a:endParaRPr>
          </a:p>
        </p:txBody>
      </p:sp>
      <p:sp>
        <p:nvSpPr>
          <p:cNvPr id="136" name="正方形/長方形 135"/>
          <p:cNvSpPr/>
          <p:nvPr/>
        </p:nvSpPr>
        <p:spPr bwMode="auto">
          <a:xfrm>
            <a:off x="6154616" y="3571875"/>
            <a:ext cx="923192" cy="1143000"/>
          </a:xfrm>
          <a:prstGeom prst="rect">
            <a:avLst/>
          </a:prstGeom>
          <a:solidFill>
            <a:schemeClr val="bg1"/>
          </a:solidFill>
          <a:ln>
            <a:headEnd type="none" w="med" len="med"/>
            <a:tailEnd type="none" w="med" len="me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lIns="36000" tIns="36000" rIns="36000" bIns="36000" anchor="b">
            <a:normAutofit/>
          </a:bodyPr>
          <a:lstStyle/>
          <a:p>
            <a:pPr algn="ctr">
              <a:buClr>
                <a:srgbClr val="000000"/>
              </a:buClr>
              <a:buFont typeface="Wingdings" charset="2"/>
              <a:buNone/>
              <a:defRPr/>
            </a:pPr>
            <a:endParaRPr lang="ja-JP" altLang="en-US" sz="1200" b="1" dirty="0">
              <a:solidFill>
                <a:srgbClr val="000000"/>
              </a:solidFill>
            </a:endParaRPr>
          </a:p>
        </p:txBody>
      </p:sp>
      <p:sp>
        <p:nvSpPr>
          <p:cNvPr id="109574" name="タイトル 1"/>
          <p:cNvSpPr>
            <a:spLocks noGrp="1"/>
          </p:cNvSpPr>
          <p:nvPr>
            <p:ph type="title"/>
          </p:nvPr>
        </p:nvSpPr>
        <p:spPr/>
        <p:txBody>
          <a:bodyPr/>
          <a:lstStyle/>
          <a:p>
            <a:r>
              <a:rPr lang="ja-JP" altLang="en-US" sz="2800" dirty="0" smtClean="0"/>
              <a:t>２種類のフレームワーク</a:t>
            </a:r>
          </a:p>
        </p:txBody>
      </p:sp>
      <p:sp>
        <p:nvSpPr>
          <p:cNvPr id="109575" name="スライド番号プレースホルダ 3"/>
          <p:cNvSpPr>
            <a:spLocks noGrp="1"/>
          </p:cNvSpPr>
          <p:nvPr>
            <p:ph type="sldNum" sz="quarter" idx="10"/>
          </p:nvPr>
        </p:nvSpPr>
        <p:spPr>
          <a:noFill/>
        </p:spPr>
        <p:txBody>
          <a:bodyPr/>
          <a:lstStyle/>
          <a:p>
            <a:fld id="{12DC0FBC-0636-4E5D-940F-020F8823C30A}" type="slidenum">
              <a:rPr lang="en-US" altLang="ja-JP">
                <a:ea typeface="ＭＳ Ｐゴシック" pitchFamily="50" charset="-128"/>
              </a:rPr>
              <a:pPr/>
              <a:t>41</a:t>
            </a:fld>
            <a:endParaRPr lang="en-US" altLang="ja-JP">
              <a:ea typeface="ＭＳ Ｐゴシック" pitchFamily="50" charset="-128"/>
            </a:endParaRPr>
          </a:p>
        </p:txBody>
      </p:sp>
      <p:sp>
        <p:nvSpPr>
          <p:cNvPr id="7" name="正方形/長方形 6"/>
          <p:cNvSpPr/>
          <p:nvPr/>
        </p:nvSpPr>
        <p:spPr bwMode="auto">
          <a:xfrm>
            <a:off x="2593731" y="3003550"/>
            <a:ext cx="791308" cy="1068388"/>
          </a:xfrm>
          <a:prstGeom prst="rect">
            <a:avLst/>
          </a:prstGeom>
          <a:solidFill>
            <a:schemeClr val="bg1"/>
          </a:solidFill>
          <a:ln>
            <a:headEnd type="none" w="med" len="med"/>
            <a:tailEnd type="none" w="med" len="me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lIns="36000" tIns="36000" rIns="36000" bIns="36000" anchor="b">
            <a:normAutofit/>
          </a:bodyPr>
          <a:lstStyle/>
          <a:p>
            <a:pPr algn="ctr">
              <a:buClr>
                <a:srgbClr val="000000"/>
              </a:buClr>
              <a:buFont typeface="Wingdings" charset="2"/>
              <a:buNone/>
              <a:defRPr/>
            </a:pPr>
            <a:r>
              <a:rPr lang="ja-JP" altLang="en-US" sz="1050" b="1" dirty="0">
                <a:solidFill>
                  <a:srgbClr val="000000"/>
                </a:solidFill>
              </a:rPr>
              <a:t>事業者</a:t>
            </a:r>
            <a:r>
              <a:rPr lang="en-US" altLang="ja-JP" sz="1050" b="1" dirty="0">
                <a:solidFill>
                  <a:srgbClr val="000000"/>
                </a:solidFill>
              </a:rPr>
              <a:t>C</a:t>
            </a:r>
            <a:r>
              <a:rPr lang="ja-JP" altLang="en-US" sz="1050" b="1" dirty="0">
                <a:solidFill>
                  <a:srgbClr val="000000"/>
                </a:solidFill>
              </a:rPr>
              <a:t>のサービス</a:t>
            </a:r>
          </a:p>
        </p:txBody>
      </p:sp>
      <p:pic>
        <p:nvPicPr>
          <p:cNvPr id="109578" name="Picture 37" descr="クリップボード04"/>
          <p:cNvPicPr>
            <a:picLocks noChangeAspect="1" noChangeArrowheads="1"/>
          </p:cNvPicPr>
          <p:nvPr/>
        </p:nvPicPr>
        <p:blipFill>
          <a:blip r:embed="rId4" cstate="print"/>
          <a:srcRect/>
          <a:stretch>
            <a:fillRect/>
          </a:stretch>
        </p:blipFill>
        <p:spPr bwMode="auto">
          <a:xfrm>
            <a:off x="2765181" y="3071813"/>
            <a:ext cx="487973" cy="595312"/>
          </a:xfrm>
          <a:prstGeom prst="rect">
            <a:avLst/>
          </a:prstGeom>
          <a:noFill/>
          <a:ln w="9525">
            <a:noFill/>
            <a:miter lim="800000"/>
            <a:headEnd/>
            <a:tailEnd/>
          </a:ln>
        </p:spPr>
      </p:pic>
      <p:sp>
        <p:nvSpPr>
          <p:cNvPr id="24" name="正方形/長方形 23"/>
          <p:cNvSpPr/>
          <p:nvPr/>
        </p:nvSpPr>
        <p:spPr bwMode="auto">
          <a:xfrm>
            <a:off x="219808" y="3003550"/>
            <a:ext cx="791308" cy="1068388"/>
          </a:xfrm>
          <a:prstGeom prst="rect">
            <a:avLst/>
          </a:prstGeom>
          <a:solidFill>
            <a:schemeClr val="bg1"/>
          </a:solidFill>
          <a:ln>
            <a:headEnd type="none" w="med" len="med"/>
            <a:tailEnd type="none" w="med" len="me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lIns="36000" tIns="36000" rIns="36000" bIns="36000" anchor="b">
            <a:normAutofit/>
          </a:bodyPr>
          <a:lstStyle/>
          <a:p>
            <a:pPr algn="ctr">
              <a:buClr>
                <a:srgbClr val="000000"/>
              </a:buClr>
              <a:buFont typeface="Wingdings" charset="2"/>
              <a:buNone/>
              <a:defRPr/>
            </a:pPr>
            <a:r>
              <a:rPr lang="ja-JP" altLang="en-US" sz="1050" b="1" dirty="0">
                <a:solidFill>
                  <a:srgbClr val="000000"/>
                </a:solidFill>
              </a:rPr>
              <a:t>事業者</a:t>
            </a:r>
            <a:r>
              <a:rPr lang="en-US" altLang="ja-JP" sz="1050" b="1" dirty="0">
                <a:solidFill>
                  <a:srgbClr val="000000"/>
                </a:solidFill>
              </a:rPr>
              <a:t>A</a:t>
            </a:r>
            <a:r>
              <a:rPr lang="ja-JP" altLang="en-US" sz="1050" b="1" dirty="0">
                <a:solidFill>
                  <a:srgbClr val="000000"/>
                </a:solidFill>
              </a:rPr>
              <a:t>のサービス</a:t>
            </a:r>
          </a:p>
        </p:txBody>
      </p:sp>
      <p:pic>
        <p:nvPicPr>
          <p:cNvPr id="109580" name="Picture 37" descr="クリップボード04"/>
          <p:cNvPicPr>
            <a:picLocks noChangeAspect="1" noChangeArrowheads="1"/>
          </p:cNvPicPr>
          <p:nvPr/>
        </p:nvPicPr>
        <p:blipFill>
          <a:blip r:embed="rId4" cstate="print"/>
          <a:srcRect/>
          <a:stretch>
            <a:fillRect/>
          </a:stretch>
        </p:blipFill>
        <p:spPr bwMode="auto">
          <a:xfrm>
            <a:off x="391258" y="3071813"/>
            <a:ext cx="487973" cy="595312"/>
          </a:xfrm>
          <a:prstGeom prst="rect">
            <a:avLst/>
          </a:prstGeom>
          <a:noFill/>
          <a:ln w="9525">
            <a:noFill/>
            <a:miter lim="800000"/>
            <a:headEnd/>
            <a:tailEnd/>
          </a:ln>
        </p:spPr>
      </p:pic>
      <p:sp>
        <p:nvSpPr>
          <p:cNvPr id="26" name="正方形/長方形 25"/>
          <p:cNvSpPr/>
          <p:nvPr/>
        </p:nvSpPr>
        <p:spPr bwMode="auto">
          <a:xfrm>
            <a:off x="1406769" y="3003550"/>
            <a:ext cx="791308" cy="1068388"/>
          </a:xfrm>
          <a:prstGeom prst="rect">
            <a:avLst/>
          </a:prstGeom>
          <a:solidFill>
            <a:schemeClr val="bg1"/>
          </a:solidFill>
          <a:ln>
            <a:headEnd type="none" w="med" len="med"/>
            <a:tailEnd type="none" w="med" len="me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lIns="36000" tIns="36000" rIns="36000" bIns="36000" anchor="b">
            <a:normAutofit/>
          </a:bodyPr>
          <a:lstStyle/>
          <a:p>
            <a:pPr algn="ctr">
              <a:buClr>
                <a:srgbClr val="000000"/>
              </a:buClr>
              <a:buFont typeface="Wingdings" charset="2"/>
              <a:buNone/>
              <a:defRPr/>
            </a:pPr>
            <a:r>
              <a:rPr lang="ja-JP" altLang="en-US" sz="1050" b="1" dirty="0">
                <a:solidFill>
                  <a:srgbClr val="000000"/>
                </a:solidFill>
              </a:rPr>
              <a:t>事業者</a:t>
            </a:r>
            <a:r>
              <a:rPr lang="en-US" altLang="ja-JP" sz="1050" b="1" dirty="0">
                <a:solidFill>
                  <a:srgbClr val="000000"/>
                </a:solidFill>
              </a:rPr>
              <a:t>B</a:t>
            </a:r>
            <a:r>
              <a:rPr lang="ja-JP" altLang="en-US" sz="1050" b="1" dirty="0">
                <a:solidFill>
                  <a:srgbClr val="000000"/>
                </a:solidFill>
              </a:rPr>
              <a:t>のサービス</a:t>
            </a:r>
          </a:p>
        </p:txBody>
      </p:sp>
      <p:pic>
        <p:nvPicPr>
          <p:cNvPr id="109582" name="Picture 37" descr="クリップボード04"/>
          <p:cNvPicPr>
            <a:picLocks noChangeAspect="1" noChangeArrowheads="1"/>
          </p:cNvPicPr>
          <p:nvPr/>
        </p:nvPicPr>
        <p:blipFill>
          <a:blip r:embed="rId4" cstate="print"/>
          <a:srcRect/>
          <a:stretch>
            <a:fillRect/>
          </a:stretch>
        </p:blipFill>
        <p:spPr bwMode="auto">
          <a:xfrm>
            <a:off x="1578220" y="3071813"/>
            <a:ext cx="487973" cy="595312"/>
          </a:xfrm>
          <a:prstGeom prst="rect">
            <a:avLst/>
          </a:prstGeom>
          <a:noFill/>
          <a:ln w="9525">
            <a:noFill/>
            <a:miter lim="800000"/>
            <a:headEnd/>
            <a:tailEnd/>
          </a:ln>
        </p:spPr>
      </p:pic>
      <p:pic>
        <p:nvPicPr>
          <p:cNvPr id="109583" name="Picture 3" descr="C:\Users\hiro\Pictures\Microsoft クリップ オーガナイザ\j0431615.png"/>
          <p:cNvPicPr>
            <a:picLocks noChangeAspect="1" noChangeArrowheads="1"/>
          </p:cNvPicPr>
          <p:nvPr/>
        </p:nvPicPr>
        <p:blipFill>
          <a:blip r:embed="rId5" cstate="print"/>
          <a:srcRect/>
          <a:stretch>
            <a:fillRect/>
          </a:stretch>
        </p:blipFill>
        <p:spPr bwMode="auto">
          <a:xfrm>
            <a:off x="1472713" y="4957763"/>
            <a:ext cx="659423" cy="690562"/>
          </a:xfrm>
          <a:prstGeom prst="rect">
            <a:avLst/>
          </a:prstGeom>
          <a:noFill/>
          <a:ln w="9525">
            <a:noFill/>
            <a:miter lim="800000"/>
            <a:headEnd/>
            <a:tailEnd/>
          </a:ln>
        </p:spPr>
      </p:pic>
      <p:sp>
        <p:nvSpPr>
          <p:cNvPr id="29" name="正方形/長方形 28"/>
          <p:cNvSpPr/>
          <p:nvPr/>
        </p:nvSpPr>
        <p:spPr>
          <a:xfrm>
            <a:off x="1516172" y="5572125"/>
            <a:ext cx="588623" cy="253916"/>
          </a:xfrm>
          <a:prstGeom prst="rect">
            <a:avLst/>
          </a:prstGeom>
        </p:spPr>
        <p:txBody>
          <a:bodyPr wrap="none">
            <a:spAutoFit/>
          </a:bodyPr>
          <a:lstStyle/>
          <a:p>
            <a:pPr algn="ctr">
              <a:buClr>
                <a:srgbClr val="000000"/>
              </a:buClr>
              <a:buFont typeface="Wingdings" charset="2"/>
              <a:buNone/>
              <a:defRPr/>
            </a:pPr>
            <a:r>
              <a:rPr lang="ja-JP" altLang="en-US" sz="1050" b="1" dirty="0">
                <a:solidFill>
                  <a:srgbClr val="000000"/>
                </a:solidFill>
                <a:latin typeface="Arial" charset="0"/>
                <a:ea typeface="ＭＳ Ｐゴシック" charset="-128"/>
              </a:rPr>
              <a:t>利用者</a:t>
            </a:r>
          </a:p>
        </p:txBody>
      </p:sp>
      <p:sp>
        <p:nvSpPr>
          <p:cNvPr id="33" name="AutoShape 808"/>
          <p:cNvSpPr>
            <a:spLocks noChangeArrowheads="1"/>
          </p:cNvSpPr>
          <p:nvPr/>
        </p:nvSpPr>
        <p:spPr bwMode="auto">
          <a:xfrm>
            <a:off x="681404" y="3071813"/>
            <a:ext cx="263769" cy="214312"/>
          </a:xfrm>
          <a:prstGeom prst="wedgeEllipseCallout">
            <a:avLst>
              <a:gd name="adj1" fmla="val -27838"/>
              <a:gd name="adj2" fmla="val 132308"/>
            </a:avLst>
          </a:prstGeom>
          <a:solidFill>
            <a:schemeClr val="bg1"/>
          </a:solidFill>
          <a:ln w="25400">
            <a:solidFill>
              <a:srgbClr val="CC0000"/>
            </a:solidFill>
            <a:miter lim="800000"/>
            <a:headEnd/>
            <a:tailEnd/>
          </a:ln>
        </p:spPr>
        <p:txBody>
          <a:bodyPr lIns="0" tIns="0" rIns="0" bIns="0" anchor="ctr"/>
          <a:lstStyle/>
          <a:p>
            <a:pPr algn="ctr">
              <a:buClr>
                <a:schemeClr val="tx2"/>
              </a:buClr>
              <a:buFont typeface="Wingdings" pitchFamily="2" charset="2"/>
              <a:buNone/>
              <a:defRPr/>
            </a:pPr>
            <a:r>
              <a:rPr lang="ja-JP" altLang="en-US" sz="1050" dirty="0">
                <a:latin typeface="Arial" charset="0"/>
                <a:ea typeface="HGP創英角ｺﾞｼｯｸUB" pitchFamily="50" charset="-128"/>
              </a:rPr>
              <a:t>ＩＤ</a:t>
            </a:r>
          </a:p>
        </p:txBody>
      </p:sp>
      <p:sp>
        <p:nvSpPr>
          <p:cNvPr id="34" name="AutoShape 808"/>
          <p:cNvSpPr>
            <a:spLocks noChangeArrowheads="1"/>
          </p:cNvSpPr>
          <p:nvPr/>
        </p:nvSpPr>
        <p:spPr bwMode="auto">
          <a:xfrm>
            <a:off x="1868366" y="3071813"/>
            <a:ext cx="263769" cy="214312"/>
          </a:xfrm>
          <a:prstGeom prst="wedgeEllipseCallout">
            <a:avLst>
              <a:gd name="adj1" fmla="val -27838"/>
              <a:gd name="adj2" fmla="val 132308"/>
            </a:avLst>
          </a:prstGeom>
          <a:solidFill>
            <a:schemeClr val="bg1"/>
          </a:solidFill>
          <a:ln w="25400">
            <a:solidFill>
              <a:srgbClr val="CC0000"/>
            </a:solidFill>
            <a:miter lim="800000"/>
            <a:headEnd/>
            <a:tailEnd/>
          </a:ln>
        </p:spPr>
        <p:txBody>
          <a:bodyPr lIns="0" tIns="0" rIns="0" bIns="0" anchor="ctr"/>
          <a:lstStyle/>
          <a:p>
            <a:pPr algn="ctr">
              <a:buClr>
                <a:schemeClr val="tx2"/>
              </a:buClr>
              <a:buFont typeface="Wingdings" pitchFamily="2" charset="2"/>
              <a:buNone/>
              <a:defRPr/>
            </a:pPr>
            <a:r>
              <a:rPr lang="ja-JP" altLang="en-US" sz="1050" dirty="0">
                <a:latin typeface="Arial" charset="0"/>
                <a:ea typeface="HGP創英角ｺﾞｼｯｸUB" pitchFamily="50" charset="-128"/>
              </a:rPr>
              <a:t>ＩＤ</a:t>
            </a:r>
          </a:p>
        </p:txBody>
      </p:sp>
      <p:sp>
        <p:nvSpPr>
          <p:cNvPr id="35" name="AutoShape 808"/>
          <p:cNvSpPr>
            <a:spLocks noChangeArrowheads="1"/>
          </p:cNvSpPr>
          <p:nvPr/>
        </p:nvSpPr>
        <p:spPr bwMode="auto">
          <a:xfrm>
            <a:off x="3055328" y="3071813"/>
            <a:ext cx="263769" cy="214312"/>
          </a:xfrm>
          <a:prstGeom prst="wedgeEllipseCallout">
            <a:avLst>
              <a:gd name="adj1" fmla="val -27838"/>
              <a:gd name="adj2" fmla="val 132308"/>
            </a:avLst>
          </a:prstGeom>
          <a:solidFill>
            <a:schemeClr val="bg1"/>
          </a:solidFill>
          <a:ln w="25400">
            <a:solidFill>
              <a:srgbClr val="CC0000"/>
            </a:solidFill>
            <a:miter lim="800000"/>
            <a:headEnd/>
            <a:tailEnd/>
          </a:ln>
        </p:spPr>
        <p:txBody>
          <a:bodyPr lIns="0" tIns="0" rIns="0" bIns="0" anchor="ctr"/>
          <a:lstStyle/>
          <a:p>
            <a:pPr algn="ctr">
              <a:buClr>
                <a:schemeClr val="tx2"/>
              </a:buClr>
              <a:buFont typeface="Wingdings" pitchFamily="2" charset="2"/>
              <a:buNone/>
              <a:defRPr/>
            </a:pPr>
            <a:r>
              <a:rPr lang="ja-JP" altLang="en-US" sz="1050" dirty="0">
                <a:latin typeface="Arial" charset="0"/>
                <a:ea typeface="HGP創英角ｺﾞｼｯｸUB" pitchFamily="50" charset="-128"/>
              </a:rPr>
              <a:t>ＩＤ</a:t>
            </a:r>
          </a:p>
        </p:txBody>
      </p:sp>
      <p:cxnSp>
        <p:nvCxnSpPr>
          <p:cNvPr id="109588" name="直線コネクタ 36"/>
          <p:cNvCxnSpPr>
            <a:cxnSpLocks noChangeShapeType="1"/>
          </p:cNvCxnSpPr>
          <p:nvPr/>
        </p:nvCxnSpPr>
        <p:spPr bwMode="auto">
          <a:xfrm rot="5400000">
            <a:off x="1610825" y="3642581"/>
            <a:ext cx="1571625" cy="1465"/>
          </a:xfrm>
          <a:prstGeom prst="line">
            <a:avLst/>
          </a:prstGeom>
          <a:noFill/>
          <a:ln w="38100" algn="ctr">
            <a:solidFill>
              <a:schemeClr val="accent2"/>
            </a:solidFill>
            <a:prstDash val="sysDash"/>
            <a:round/>
            <a:headEnd/>
            <a:tailEnd/>
          </a:ln>
        </p:spPr>
      </p:cxnSp>
      <p:cxnSp>
        <p:nvCxnSpPr>
          <p:cNvPr id="109589" name="直線コネクタ 37"/>
          <p:cNvCxnSpPr>
            <a:cxnSpLocks noChangeShapeType="1"/>
          </p:cNvCxnSpPr>
          <p:nvPr/>
        </p:nvCxnSpPr>
        <p:spPr bwMode="auto">
          <a:xfrm rot="5400000">
            <a:off x="423863" y="3642581"/>
            <a:ext cx="1571625" cy="1465"/>
          </a:xfrm>
          <a:prstGeom prst="line">
            <a:avLst/>
          </a:prstGeom>
          <a:noFill/>
          <a:ln w="38100" algn="ctr">
            <a:solidFill>
              <a:schemeClr val="accent2"/>
            </a:solidFill>
            <a:prstDash val="sysDash"/>
            <a:round/>
            <a:headEnd/>
            <a:tailEnd/>
          </a:ln>
        </p:spPr>
      </p:cxnSp>
      <p:cxnSp>
        <p:nvCxnSpPr>
          <p:cNvPr id="109590" name="直線コネクタ 38"/>
          <p:cNvCxnSpPr>
            <a:cxnSpLocks noChangeShapeType="1"/>
          </p:cNvCxnSpPr>
          <p:nvPr/>
        </p:nvCxnSpPr>
        <p:spPr bwMode="auto">
          <a:xfrm rot="5400000">
            <a:off x="2731844" y="3642580"/>
            <a:ext cx="1571625" cy="1466"/>
          </a:xfrm>
          <a:prstGeom prst="line">
            <a:avLst/>
          </a:prstGeom>
          <a:noFill/>
          <a:ln w="38100" algn="ctr">
            <a:solidFill>
              <a:schemeClr val="accent2"/>
            </a:solidFill>
            <a:prstDash val="sysDash"/>
            <a:round/>
            <a:headEnd/>
            <a:tailEnd/>
          </a:ln>
        </p:spPr>
      </p:cxnSp>
      <p:sp>
        <p:nvSpPr>
          <p:cNvPr id="40" name="正方形/長方形 39"/>
          <p:cNvSpPr/>
          <p:nvPr/>
        </p:nvSpPr>
        <p:spPr>
          <a:xfrm>
            <a:off x="3568321" y="3500438"/>
            <a:ext cx="386644" cy="253916"/>
          </a:xfrm>
          <a:prstGeom prst="rect">
            <a:avLst/>
          </a:prstGeom>
        </p:spPr>
        <p:txBody>
          <a:bodyPr wrap="none">
            <a:spAutoFit/>
          </a:bodyPr>
          <a:lstStyle/>
          <a:p>
            <a:pPr algn="ctr">
              <a:buClr>
                <a:srgbClr val="000000"/>
              </a:buClr>
              <a:buFont typeface="Wingdings" charset="2"/>
              <a:buNone/>
              <a:defRPr/>
            </a:pPr>
            <a:r>
              <a:rPr lang="ja-JP" altLang="en-US" sz="1050" b="1" dirty="0">
                <a:solidFill>
                  <a:srgbClr val="000000"/>
                </a:solidFill>
                <a:latin typeface="Arial" charset="0"/>
                <a:ea typeface="ＭＳ Ｐゴシック" charset="-128"/>
              </a:rPr>
              <a:t>・・・</a:t>
            </a:r>
          </a:p>
        </p:txBody>
      </p:sp>
      <p:cxnSp>
        <p:nvCxnSpPr>
          <p:cNvPr id="41" name="直線矢印コネクタ 40"/>
          <p:cNvCxnSpPr>
            <a:stCxn id="28" idx="0"/>
            <a:endCxn id="7" idx="2"/>
          </p:cNvCxnSpPr>
          <p:nvPr/>
        </p:nvCxnSpPr>
        <p:spPr bwMode="auto">
          <a:xfrm rot="5400000" flipH="1" flipV="1">
            <a:off x="1952992" y="3921370"/>
            <a:ext cx="885825" cy="1186962"/>
          </a:xfrm>
          <a:prstGeom prst="straightConnector1">
            <a:avLst/>
          </a:prstGeom>
          <a:ln>
            <a:headEnd type="none" w="med" len="med"/>
            <a:tailEnd type="arrow"/>
          </a:ln>
        </p:spPr>
        <p:style>
          <a:lnRef idx="2">
            <a:schemeClr val="accent5"/>
          </a:lnRef>
          <a:fillRef idx="0">
            <a:schemeClr val="accent5"/>
          </a:fillRef>
          <a:effectRef idx="1">
            <a:schemeClr val="accent5"/>
          </a:effectRef>
          <a:fontRef idx="minor">
            <a:schemeClr val="tx1"/>
          </a:fontRef>
        </p:style>
      </p:cxnSp>
      <p:cxnSp>
        <p:nvCxnSpPr>
          <p:cNvPr id="45" name="直線矢印コネクタ 44"/>
          <p:cNvCxnSpPr>
            <a:stCxn id="28" idx="0"/>
            <a:endCxn id="26" idx="2"/>
          </p:cNvCxnSpPr>
          <p:nvPr/>
        </p:nvCxnSpPr>
        <p:spPr bwMode="auto">
          <a:xfrm rot="5400000" flipH="1" flipV="1">
            <a:off x="1359511" y="4514851"/>
            <a:ext cx="885825" cy="0"/>
          </a:xfrm>
          <a:prstGeom prst="straightConnector1">
            <a:avLst/>
          </a:prstGeom>
          <a:ln>
            <a:headEnd type="none" w="med" len="med"/>
            <a:tailEnd type="arrow"/>
          </a:ln>
        </p:spPr>
        <p:style>
          <a:lnRef idx="2">
            <a:schemeClr val="accent5"/>
          </a:lnRef>
          <a:fillRef idx="0">
            <a:schemeClr val="accent5"/>
          </a:fillRef>
          <a:effectRef idx="1">
            <a:schemeClr val="accent5"/>
          </a:effectRef>
          <a:fontRef idx="minor">
            <a:schemeClr val="tx1"/>
          </a:fontRef>
        </p:style>
      </p:cxnSp>
      <p:cxnSp>
        <p:nvCxnSpPr>
          <p:cNvPr id="51" name="直線矢印コネクタ 50"/>
          <p:cNvCxnSpPr>
            <a:stCxn id="28" idx="0"/>
            <a:endCxn id="24" idx="2"/>
          </p:cNvCxnSpPr>
          <p:nvPr/>
        </p:nvCxnSpPr>
        <p:spPr bwMode="auto">
          <a:xfrm rot="16200000" flipV="1">
            <a:off x="766030" y="3921370"/>
            <a:ext cx="885825" cy="1186962"/>
          </a:xfrm>
          <a:prstGeom prst="straightConnector1">
            <a:avLst/>
          </a:prstGeom>
          <a:ln>
            <a:headEnd type="none" w="med" len="med"/>
            <a:tailEnd type="arrow"/>
          </a:ln>
        </p:spPr>
        <p:style>
          <a:lnRef idx="2">
            <a:schemeClr val="accent5"/>
          </a:lnRef>
          <a:fillRef idx="0">
            <a:schemeClr val="accent5"/>
          </a:fillRef>
          <a:effectRef idx="1">
            <a:schemeClr val="accent5"/>
          </a:effectRef>
          <a:fontRef idx="minor">
            <a:schemeClr val="tx1"/>
          </a:fontRef>
        </p:style>
      </p:cxnSp>
      <p:sp>
        <p:nvSpPr>
          <p:cNvPr id="56" name="テキスト ボックス 55"/>
          <p:cNvSpPr txBox="1"/>
          <p:nvPr/>
        </p:nvSpPr>
        <p:spPr>
          <a:xfrm>
            <a:off x="1934308" y="4843463"/>
            <a:ext cx="329712" cy="400050"/>
          </a:xfrm>
          <a:prstGeom prst="rect">
            <a:avLst/>
          </a:prstGeom>
          <a:noFill/>
        </p:spPr>
        <p:txBody>
          <a:bodyPr>
            <a:spAutoFit/>
          </a:bodyPr>
          <a:lstStyle/>
          <a:p>
            <a:pPr>
              <a:defRPr/>
            </a:pPr>
            <a:r>
              <a:rPr lang="en-US" altLang="ja-JP" sz="2000" dirty="0">
                <a:solidFill>
                  <a:schemeClr val="bg2">
                    <a:lumMod val="40000"/>
                    <a:lumOff val="60000"/>
                  </a:schemeClr>
                </a:solidFill>
                <a:latin typeface="Arial" charset="0"/>
                <a:ea typeface="ＭＳ Ｐゴシック" charset="-128"/>
              </a:rPr>
              <a:t>?</a:t>
            </a:r>
            <a:endParaRPr lang="ja-JP" altLang="en-US" sz="2000" dirty="0">
              <a:solidFill>
                <a:schemeClr val="bg2">
                  <a:lumMod val="40000"/>
                  <a:lumOff val="60000"/>
                </a:schemeClr>
              </a:solidFill>
              <a:latin typeface="Arial" charset="0"/>
              <a:ea typeface="ＭＳ Ｐゴシック" charset="-128"/>
            </a:endParaRPr>
          </a:p>
        </p:txBody>
      </p:sp>
      <p:sp>
        <p:nvSpPr>
          <p:cNvPr id="57" name="テキスト ボックス 56"/>
          <p:cNvSpPr txBox="1"/>
          <p:nvPr/>
        </p:nvSpPr>
        <p:spPr>
          <a:xfrm>
            <a:off x="2000251" y="5200650"/>
            <a:ext cx="329711" cy="338138"/>
          </a:xfrm>
          <a:prstGeom prst="rect">
            <a:avLst/>
          </a:prstGeom>
          <a:noFill/>
        </p:spPr>
        <p:txBody>
          <a:bodyPr>
            <a:spAutoFit/>
          </a:bodyPr>
          <a:lstStyle/>
          <a:p>
            <a:pPr>
              <a:defRPr/>
            </a:pPr>
            <a:r>
              <a:rPr lang="en-US" altLang="ja-JP" sz="1600" b="1" dirty="0">
                <a:solidFill>
                  <a:schemeClr val="bg2">
                    <a:lumMod val="75000"/>
                  </a:schemeClr>
                </a:solidFill>
                <a:latin typeface="Arial" charset="0"/>
                <a:ea typeface="ＭＳ Ｐゴシック" charset="-128"/>
              </a:rPr>
              <a:t>?</a:t>
            </a:r>
            <a:endParaRPr lang="ja-JP" altLang="en-US" sz="1600" b="1" dirty="0">
              <a:solidFill>
                <a:schemeClr val="bg2">
                  <a:lumMod val="75000"/>
                </a:schemeClr>
              </a:solidFill>
              <a:latin typeface="Arial" charset="0"/>
              <a:ea typeface="ＭＳ Ｐゴシック" charset="-128"/>
            </a:endParaRPr>
          </a:p>
        </p:txBody>
      </p:sp>
      <p:sp>
        <p:nvSpPr>
          <p:cNvPr id="58" name="テキスト ボックス 57"/>
          <p:cNvSpPr txBox="1"/>
          <p:nvPr/>
        </p:nvSpPr>
        <p:spPr>
          <a:xfrm>
            <a:off x="1340828" y="4857750"/>
            <a:ext cx="329711" cy="400050"/>
          </a:xfrm>
          <a:prstGeom prst="rect">
            <a:avLst/>
          </a:prstGeom>
          <a:noFill/>
        </p:spPr>
        <p:txBody>
          <a:bodyPr>
            <a:spAutoFit/>
          </a:bodyPr>
          <a:lstStyle/>
          <a:p>
            <a:pPr>
              <a:defRPr/>
            </a:pPr>
            <a:r>
              <a:rPr lang="en-US" altLang="ja-JP" sz="2000" b="1" dirty="0">
                <a:solidFill>
                  <a:schemeClr val="bg2">
                    <a:lumMod val="75000"/>
                  </a:schemeClr>
                </a:solidFill>
                <a:latin typeface="Arial" charset="0"/>
                <a:ea typeface="ＭＳ Ｐゴシック" charset="-128"/>
              </a:rPr>
              <a:t>?</a:t>
            </a:r>
            <a:endParaRPr lang="ja-JP" altLang="en-US" sz="2000" b="1" dirty="0">
              <a:solidFill>
                <a:schemeClr val="bg2">
                  <a:lumMod val="75000"/>
                </a:schemeClr>
              </a:solidFill>
              <a:latin typeface="Arial" charset="0"/>
              <a:ea typeface="ＭＳ Ｐゴシック" charset="-128"/>
            </a:endParaRPr>
          </a:p>
        </p:txBody>
      </p:sp>
      <p:sp>
        <p:nvSpPr>
          <p:cNvPr id="59" name="テキスト ボックス 58"/>
          <p:cNvSpPr txBox="1"/>
          <p:nvPr/>
        </p:nvSpPr>
        <p:spPr>
          <a:xfrm>
            <a:off x="1340828" y="5124451"/>
            <a:ext cx="329711" cy="307975"/>
          </a:xfrm>
          <a:prstGeom prst="rect">
            <a:avLst/>
          </a:prstGeom>
          <a:noFill/>
        </p:spPr>
        <p:txBody>
          <a:bodyPr>
            <a:spAutoFit/>
          </a:bodyPr>
          <a:lstStyle/>
          <a:p>
            <a:pPr>
              <a:defRPr/>
            </a:pPr>
            <a:r>
              <a:rPr lang="en-US" altLang="ja-JP" sz="1400" b="1" dirty="0">
                <a:solidFill>
                  <a:schemeClr val="bg2">
                    <a:lumMod val="60000"/>
                    <a:lumOff val="40000"/>
                  </a:schemeClr>
                </a:solidFill>
                <a:latin typeface="Arial" charset="0"/>
                <a:ea typeface="ＭＳ Ｐゴシック" charset="-128"/>
              </a:rPr>
              <a:t>?</a:t>
            </a:r>
            <a:endParaRPr lang="ja-JP" altLang="en-US" sz="1400" b="1" dirty="0">
              <a:solidFill>
                <a:schemeClr val="bg2">
                  <a:lumMod val="60000"/>
                  <a:lumOff val="40000"/>
                </a:schemeClr>
              </a:solidFill>
              <a:latin typeface="Arial" charset="0"/>
              <a:ea typeface="ＭＳ Ｐゴシック" charset="-128"/>
            </a:endParaRPr>
          </a:p>
        </p:txBody>
      </p:sp>
      <p:sp>
        <p:nvSpPr>
          <p:cNvPr id="60" name="テキスト ボックス 59"/>
          <p:cNvSpPr txBox="1"/>
          <p:nvPr/>
        </p:nvSpPr>
        <p:spPr>
          <a:xfrm>
            <a:off x="2066192" y="5029201"/>
            <a:ext cx="329712" cy="307975"/>
          </a:xfrm>
          <a:prstGeom prst="rect">
            <a:avLst/>
          </a:prstGeom>
          <a:noFill/>
        </p:spPr>
        <p:txBody>
          <a:bodyPr>
            <a:spAutoFit/>
          </a:bodyPr>
          <a:lstStyle/>
          <a:p>
            <a:pPr>
              <a:defRPr/>
            </a:pPr>
            <a:r>
              <a:rPr lang="en-US" altLang="ja-JP" sz="1400" b="1" dirty="0">
                <a:solidFill>
                  <a:schemeClr val="bg2">
                    <a:lumMod val="75000"/>
                  </a:schemeClr>
                </a:solidFill>
                <a:latin typeface="Arial" charset="0"/>
                <a:ea typeface="ＭＳ Ｐゴシック" charset="-128"/>
              </a:rPr>
              <a:t>?</a:t>
            </a:r>
            <a:endParaRPr lang="ja-JP" altLang="en-US" sz="1400" b="1" dirty="0">
              <a:solidFill>
                <a:schemeClr val="bg2">
                  <a:lumMod val="75000"/>
                </a:schemeClr>
              </a:solidFill>
              <a:latin typeface="Arial" charset="0"/>
              <a:ea typeface="ＭＳ Ｐゴシック" charset="-128"/>
            </a:endParaRPr>
          </a:p>
        </p:txBody>
      </p:sp>
      <p:sp>
        <p:nvSpPr>
          <p:cNvPr id="61" name="テキスト ボックス 60"/>
          <p:cNvSpPr txBox="1"/>
          <p:nvPr/>
        </p:nvSpPr>
        <p:spPr>
          <a:xfrm>
            <a:off x="1208943" y="5000625"/>
            <a:ext cx="395654" cy="338138"/>
          </a:xfrm>
          <a:prstGeom prst="rect">
            <a:avLst/>
          </a:prstGeom>
          <a:noFill/>
        </p:spPr>
        <p:txBody>
          <a:bodyPr>
            <a:spAutoFit/>
          </a:bodyPr>
          <a:lstStyle/>
          <a:p>
            <a:pPr>
              <a:defRPr/>
            </a:pPr>
            <a:r>
              <a:rPr lang="en-US" altLang="ja-JP" sz="1600" b="1" dirty="0">
                <a:solidFill>
                  <a:schemeClr val="bg2">
                    <a:lumMod val="75000"/>
                  </a:schemeClr>
                </a:solidFill>
                <a:latin typeface="Arial" charset="0"/>
                <a:ea typeface="ＭＳ Ｐゴシック" charset="-128"/>
              </a:rPr>
              <a:t>?</a:t>
            </a:r>
            <a:endParaRPr lang="ja-JP" altLang="en-US" sz="1600" b="1" dirty="0">
              <a:solidFill>
                <a:schemeClr val="bg2">
                  <a:lumMod val="75000"/>
                </a:schemeClr>
              </a:solidFill>
              <a:latin typeface="Arial" charset="0"/>
              <a:ea typeface="ＭＳ Ｐゴシック" charset="-128"/>
            </a:endParaRPr>
          </a:p>
        </p:txBody>
      </p:sp>
      <p:grpSp>
        <p:nvGrpSpPr>
          <p:cNvPr id="2" name="グループ化 65"/>
          <p:cNvGrpSpPr>
            <a:grpSpLocks/>
          </p:cNvGrpSpPr>
          <p:nvPr/>
        </p:nvGrpSpPr>
        <p:grpSpPr bwMode="auto">
          <a:xfrm>
            <a:off x="3104856" y="4643439"/>
            <a:ext cx="807722" cy="528637"/>
            <a:chOff x="3124002" y="4572008"/>
            <a:chExt cx="1010233" cy="571504"/>
          </a:xfrm>
        </p:grpSpPr>
        <p:pic>
          <p:nvPicPr>
            <p:cNvPr id="109646" name="Picture 29" descr="j0432610"/>
            <p:cNvPicPr>
              <a:picLocks noChangeAspect="1" noChangeArrowheads="1"/>
            </p:cNvPicPr>
            <p:nvPr/>
          </p:nvPicPr>
          <p:blipFill>
            <a:blip r:embed="rId6" cstate="print"/>
            <a:srcRect/>
            <a:stretch>
              <a:fillRect/>
            </a:stretch>
          </p:blipFill>
          <p:spPr bwMode="auto">
            <a:xfrm>
              <a:off x="3562477" y="4572008"/>
              <a:ext cx="571758" cy="571504"/>
            </a:xfrm>
            <a:prstGeom prst="rect">
              <a:avLst/>
            </a:prstGeom>
            <a:noFill/>
            <a:ln w="9525">
              <a:noFill/>
              <a:miter lim="800000"/>
              <a:headEnd/>
              <a:tailEnd/>
            </a:ln>
          </p:spPr>
        </p:pic>
        <p:sp>
          <p:nvSpPr>
            <p:cNvPr id="109647" name="正方形/長方形 30"/>
            <p:cNvSpPr>
              <a:spLocks noChangeArrowheads="1"/>
            </p:cNvSpPr>
            <p:nvPr/>
          </p:nvSpPr>
          <p:spPr bwMode="auto">
            <a:xfrm>
              <a:off x="3124002" y="4589275"/>
              <a:ext cx="654001" cy="399281"/>
            </a:xfrm>
            <a:prstGeom prst="rect">
              <a:avLst/>
            </a:prstGeom>
            <a:noFill/>
            <a:ln w="9525">
              <a:noFill/>
              <a:miter lim="800000"/>
              <a:headEnd/>
              <a:tailEnd/>
            </a:ln>
          </p:spPr>
          <p:txBody>
            <a:bodyPr wrap="none">
              <a:spAutoFit/>
            </a:bodyPr>
            <a:lstStyle/>
            <a:p>
              <a:pPr algn="ctr">
                <a:buClr>
                  <a:srgbClr val="000000"/>
                </a:buClr>
                <a:buFont typeface="Wingdings" pitchFamily="2" charset="2"/>
                <a:buNone/>
              </a:pPr>
              <a:r>
                <a:rPr lang="ja-JP" altLang="en-US" sz="900">
                  <a:solidFill>
                    <a:srgbClr val="000000"/>
                  </a:solidFill>
                </a:rPr>
                <a:t>悪意の</a:t>
              </a:r>
              <a:endParaRPr lang="en-US" altLang="ja-JP" sz="900">
                <a:solidFill>
                  <a:srgbClr val="000000"/>
                </a:solidFill>
              </a:endParaRPr>
            </a:p>
            <a:p>
              <a:pPr algn="ctr">
                <a:buClr>
                  <a:srgbClr val="000000"/>
                </a:buClr>
                <a:buFont typeface="Wingdings" pitchFamily="2" charset="2"/>
                <a:buNone/>
              </a:pPr>
              <a:r>
                <a:rPr lang="ja-JP" altLang="en-US" sz="900">
                  <a:solidFill>
                    <a:srgbClr val="000000"/>
                  </a:solidFill>
                </a:rPr>
                <a:t>ある人</a:t>
              </a:r>
            </a:p>
          </p:txBody>
        </p:sp>
        <p:grpSp>
          <p:nvGrpSpPr>
            <p:cNvPr id="3" name="グループ化 63"/>
            <p:cNvGrpSpPr>
              <a:grpSpLocks/>
            </p:cNvGrpSpPr>
            <p:nvPr/>
          </p:nvGrpSpPr>
          <p:grpSpPr bwMode="auto">
            <a:xfrm>
              <a:off x="3722161" y="4714884"/>
              <a:ext cx="243744" cy="71438"/>
              <a:chOff x="3852000" y="4786322"/>
              <a:chExt cx="243744" cy="71438"/>
            </a:xfrm>
          </p:grpSpPr>
          <p:sp>
            <p:nvSpPr>
              <p:cNvPr id="62" name="二等辺三角形 61"/>
              <p:cNvSpPr/>
              <p:nvPr/>
            </p:nvSpPr>
            <p:spPr bwMode="auto">
              <a:xfrm rot="10800000">
                <a:off x="3852000" y="4786322"/>
                <a:ext cx="133352" cy="71438"/>
              </a:xfrm>
              <a:prstGeom prst="triangle">
                <a:avLst/>
              </a:prstGeom>
              <a:gradFill>
                <a:gsLst>
                  <a:gs pos="0">
                    <a:schemeClr val="dk1">
                      <a:tint val="100000"/>
                      <a:shade val="100000"/>
                      <a:satMod val="130000"/>
                    </a:schemeClr>
                  </a:gs>
                  <a:gs pos="100000">
                    <a:schemeClr val="bg2">
                      <a:lumMod val="75000"/>
                    </a:schemeClr>
                  </a:gs>
                </a:gsLst>
              </a:gradFill>
              <a:ln>
                <a:headEnd type="none" w="med" len="med"/>
                <a:tailEnd type="none" w="med" len="med"/>
              </a:ln>
              <a:effectLst/>
            </p:spPr>
            <p:style>
              <a:lnRef idx="0">
                <a:schemeClr val="dk1"/>
              </a:lnRef>
              <a:fillRef idx="3">
                <a:schemeClr val="dk1"/>
              </a:fillRef>
              <a:effectRef idx="3">
                <a:schemeClr val="dk1"/>
              </a:effectRef>
              <a:fontRef idx="minor">
                <a:schemeClr val="lt1"/>
              </a:fontRef>
            </p:style>
            <p:txBody>
              <a:bodyPr lIns="36000" tIns="36000" rIns="36000" bIns="36000">
                <a:normAutofit fontScale="25000" lnSpcReduction="20000"/>
              </a:bodyPr>
              <a:lstStyle/>
              <a:p>
                <a:pPr>
                  <a:buClr>
                    <a:schemeClr val="tx2"/>
                  </a:buClr>
                  <a:buFont typeface="Wingdings" charset="2"/>
                  <a:buNone/>
                  <a:defRPr/>
                </a:pPr>
                <a:endParaRPr lang="ja-JP" altLang="en-US" dirty="0">
                  <a:solidFill>
                    <a:schemeClr val="tx2"/>
                  </a:solidFill>
                </a:endParaRPr>
              </a:p>
            </p:txBody>
          </p:sp>
          <p:sp>
            <p:nvSpPr>
              <p:cNvPr id="63" name="二等辺三角形 62"/>
              <p:cNvSpPr/>
              <p:nvPr/>
            </p:nvSpPr>
            <p:spPr bwMode="auto">
              <a:xfrm rot="10800000">
                <a:off x="3962392" y="4786322"/>
                <a:ext cx="133352" cy="71438"/>
              </a:xfrm>
              <a:prstGeom prst="triangle">
                <a:avLst/>
              </a:prstGeom>
              <a:gradFill>
                <a:gsLst>
                  <a:gs pos="0">
                    <a:schemeClr val="dk1">
                      <a:tint val="100000"/>
                      <a:shade val="100000"/>
                      <a:satMod val="130000"/>
                    </a:schemeClr>
                  </a:gs>
                  <a:gs pos="100000">
                    <a:schemeClr val="bg2">
                      <a:lumMod val="75000"/>
                    </a:schemeClr>
                  </a:gs>
                </a:gsLst>
              </a:gradFill>
              <a:ln>
                <a:headEnd type="none" w="med" len="med"/>
                <a:tailEnd type="none" w="med" len="med"/>
              </a:ln>
              <a:effectLst/>
            </p:spPr>
            <p:style>
              <a:lnRef idx="0">
                <a:schemeClr val="dk1"/>
              </a:lnRef>
              <a:fillRef idx="3">
                <a:schemeClr val="dk1"/>
              </a:fillRef>
              <a:effectRef idx="3">
                <a:schemeClr val="dk1"/>
              </a:effectRef>
              <a:fontRef idx="minor">
                <a:schemeClr val="lt1"/>
              </a:fontRef>
            </p:style>
            <p:txBody>
              <a:bodyPr lIns="36000" tIns="36000" rIns="36000" bIns="36000">
                <a:normAutofit fontScale="25000" lnSpcReduction="20000"/>
              </a:bodyPr>
              <a:lstStyle/>
              <a:p>
                <a:pPr>
                  <a:buClr>
                    <a:schemeClr val="tx2"/>
                  </a:buClr>
                  <a:buFont typeface="Wingdings" charset="2"/>
                  <a:buNone/>
                  <a:defRPr/>
                </a:pPr>
                <a:endParaRPr lang="ja-JP" altLang="en-US" dirty="0">
                  <a:solidFill>
                    <a:schemeClr val="tx2"/>
                  </a:solidFill>
                </a:endParaRPr>
              </a:p>
            </p:txBody>
          </p:sp>
        </p:grpSp>
        <p:sp>
          <p:nvSpPr>
            <p:cNvPr id="65" name="フローチャート : 論理積ゲート 64"/>
            <p:cNvSpPr/>
            <p:nvPr/>
          </p:nvSpPr>
          <p:spPr bwMode="auto">
            <a:xfrm rot="5400000">
              <a:off x="3825719" y="4747056"/>
              <a:ext cx="36041" cy="108135"/>
            </a:xfrm>
            <a:prstGeom prst="flowChartDelay">
              <a:avLst/>
            </a:prstGeom>
            <a:solidFill>
              <a:schemeClr val="bg1"/>
            </a:solidFill>
            <a:ln w="12700">
              <a:solidFill>
                <a:schemeClr val="bg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ormAutofit fontScale="25000" lnSpcReduction="20000"/>
            </a:bodyPr>
            <a:lstStyle/>
            <a:p>
              <a:pPr>
                <a:buClr>
                  <a:schemeClr val="tx2"/>
                </a:buClr>
                <a:buFont typeface="Wingdings" charset="2"/>
                <a:buNone/>
                <a:defRPr/>
              </a:pPr>
              <a:endParaRPr lang="ja-JP" altLang="en-US">
                <a:solidFill>
                  <a:schemeClr val="tx1"/>
                </a:solidFill>
              </a:endParaRPr>
            </a:p>
          </p:txBody>
        </p:sp>
      </p:grpSp>
      <p:sp>
        <p:nvSpPr>
          <p:cNvPr id="109602" name="正方形/長方形 66"/>
          <p:cNvSpPr>
            <a:spLocks noChangeArrowheads="1"/>
          </p:cNvSpPr>
          <p:nvPr/>
        </p:nvSpPr>
        <p:spPr bwMode="auto">
          <a:xfrm>
            <a:off x="725307" y="2143126"/>
            <a:ext cx="1090363" cy="646331"/>
          </a:xfrm>
          <a:prstGeom prst="rect">
            <a:avLst/>
          </a:prstGeom>
          <a:noFill/>
          <a:ln w="9525">
            <a:noFill/>
            <a:miter lim="800000"/>
            <a:headEnd/>
            <a:tailEnd/>
          </a:ln>
        </p:spPr>
        <p:txBody>
          <a:bodyPr wrap="none">
            <a:spAutoFit/>
          </a:bodyPr>
          <a:lstStyle/>
          <a:p>
            <a:pPr algn="ctr">
              <a:buClr>
                <a:srgbClr val="000000"/>
              </a:buClr>
              <a:buFont typeface="Wingdings" pitchFamily="2" charset="2"/>
              <a:buNone/>
            </a:pPr>
            <a:r>
              <a:rPr lang="ja-JP" altLang="en-US">
                <a:solidFill>
                  <a:srgbClr val="000000"/>
                </a:solidFill>
              </a:rPr>
              <a:t>事業者の</a:t>
            </a:r>
            <a:endParaRPr lang="en-US" altLang="ja-JP">
              <a:solidFill>
                <a:srgbClr val="000000"/>
              </a:solidFill>
            </a:endParaRPr>
          </a:p>
          <a:p>
            <a:pPr algn="ctr">
              <a:buClr>
                <a:srgbClr val="000000"/>
              </a:buClr>
              <a:buFont typeface="Wingdings" pitchFamily="2" charset="2"/>
              <a:buNone/>
            </a:pPr>
            <a:r>
              <a:rPr lang="ja-JP" altLang="en-US">
                <a:solidFill>
                  <a:srgbClr val="000000"/>
                </a:solidFill>
              </a:rPr>
              <a:t>管理者</a:t>
            </a:r>
          </a:p>
        </p:txBody>
      </p:sp>
      <p:cxnSp>
        <p:nvCxnSpPr>
          <p:cNvPr id="70" name="直線矢印コネクタ 69"/>
          <p:cNvCxnSpPr/>
          <p:nvPr/>
        </p:nvCxnSpPr>
        <p:spPr bwMode="auto">
          <a:xfrm rot="16200000" flipV="1">
            <a:off x="3030600" y="4162609"/>
            <a:ext cx="642937" cy="461597"/>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75" name="正方形/長方形 74"/>
          <p:cNvSpPr/>
          <p:nvPr/>
        </p:nvSpPr>
        <p:spPr bwMode="auto">
          <a:xfrm>
            <a:off x="3055327" y="4314825"/>
            <a:ext cx="725365" cy="28575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36000" tIns="36000" rIns="36000" bIns="36000" anchor="ctr" anchorCtr="1">
            <a:normAutofit fontScale="70000" lnSpcReduction="20000"/>
          </a:bodyPr>
          <a:lstStyle/>
          <a:p>
            <a:pPr algn="ctr">
              <a:buClr>
                <a:srgbClr val="000000"/>
              </a:buClr>
              <a:buFont typeface="Wingdings" charset="2"/>
              <a:buNone/>
              <a:defRPr/>
            </a:pPr>
            <a:r>
              <a:rPr lang="en-US" altLang="ja-JP" sz="1200" dirty="0">
                <a:solidFill>
                  <a:srgbClr val="000000"/>
                </a:solidFill>
              </a:rPr>
              <a:t>ID</a:t>
            </a:r>
            <a:r>
              <a:rPr lang="ja-JP" altLang="en-US" sz="1200" dirty="0">
                <a:solidFill>
                  <a:srgbClr val="000000"/>
                </a:solidFill>
              </a:rPr>
              <a:t>の不正利用</a:t>
            </a:r>
            <a:endParaRPr lang="en-US" altLang="ja-JP" sz="1200" dirty="0">
              <a:solidFill>
                <a:srgbClr val="000000"/>
              </a:solidFill>
            </a:endParaRPr>
          </a:p>
          <a:p>
            <a:pPr algn="ctr">
              <a:buClr>
                <a:srgbClr val="000000"/>
              </a:buClr>
              <a:buFont typeface="Wingdings" charset="2"/>
              <a:buNone/>
              <a:defRPr/>
            </a:pPr>
            <a:r>
              <a:rPr lang="ja-JP" altLang="en-US" sz="1200" dirty="0">
                <a:solidFill>
                  <a:srgbClr val="000000"/>
                </a:solidFill>
              </a:rPr>
              <a:t> </a:t>
            </a:r>
            <a:r>
              <a:rPr lang="en-US" altLang="ja-JP" sz="1200" dirty="0">
                <a:solidFill>
                  <a:srgbClr val="000000"/>
                </a:solidFill>
              </a:rPr>
              <a:t>/ </a:t>
            </a:r>
            <a:r>
              <a:rPr lang="ja-JP" altLang="en-US" sz="1200" dirty="0">
                <a:solidFill>
                  <a:srgbClr val="000000"/>
                </a:solidFill>
              </a:rPr>
              <a:t>なりすまし</a:t>
            </a:r>
            <a:endParaRPr lang="en-US" altLang="ja-JP" sz="1200" dirty="0">
              <a:solidFill>
                <a:srgbClr val="000000"/>
              </a:solidFill>
            </a:endParaRPr>
          </a:p>
        </p:txBody>
      </p:sp>
      <p:sp>
        <p:nvSpPr>
          <p:cNvPr id="84" name="二等辺三角形 83"/>
          <p:cNvSpPr/>
          <p:nvPr/>
        </p:nvSpPr>
        <p:spPr bwMode="auto">
          <a:xfrm rot="16200000" flipV="1">
            <a:off x="2994880" y="3835645"/>
            <a:ext cx="2428875" cy="329712"/>
          </a:xfrm>
          <a:prstGeom prst="triangle">
            <a:avLst/>
          </a:prstGeom>
          <a:solidFill>
            <a:schemeClr val="bg2">
              <a:lumMod val="20000"/>
              <a:lumOff val="80000"/>
            </a:schemeClr>
          </a:solidFill>
          <a:ln>
            <a:noFill/>
            <a:headEnd type="none" w="med" len="med"/>
            <a:tailEnd type="none" w="med" len="med"/>
          </a:ln>
        </p:spPr>
        <p:style>
          <a:lnRef idx="1">
            <a:schemeClr val="dk1"/>
          </a:lnRef>
          <a:fillRef idx="2">
            <a:schemeClr val="dk1"/>
          </a:fillRef>
          <a:effectRef idx="1">
            <a:schemeClr val="dk1"/>
          </a:effectRef>
          <a:fontRef idx="minor">
            <a:schemeClr val="dk1"/>
          </a:fontRef>
        </p:style>
        <p:txBody>
          <a:bodyPr lIns="36000" tIns="36000" rIns="36000" bIns="36000">
            <a:normAutofit fontScale="40000" lnSpcReduction="20000"/>
          </a:bodyPr>
          <a:lstStyle/>
          <a:p>
            <a:pPr>
              <a:buClr>
                <a:schemeClr val="tx2"/>
              </a:buClr>
              <a:buFont typeface="Wingdings" charset="2"/>
              <a:buNone/>
              <a:defRPr/>
            </a:pPr>
            <a:endParaRPr lang="ja-JP" altLang="en-US">
              <a:solidFill>
                <a:schemeClr val="tx1"/>
              </a:solidFill>
              <a:latin typeface="+mj-ea"/>
              <a:ea typeface="+mj-ea"/>
            </a:endParaRPr>
          </a:p>
        </p:txBody>
      </p:sp>
      <p:sp>
        <p:nvSpPr>
          <p:cNvPr id="85" name="四角形吹き出し 84"/>
          <p:cNvSpPr/>
          <p:nvPr/>
        </p:nvSpPr>
        <p:spPr bwMode="auto">
          <a:xfrm>
            <a:off x="2725615" y="1857376"/>
            <a:ext cx="1384789" cy="785813"/>
          </a:xfrm>
          <a:prstGeom prst="wedgeRectCallout">
            <a:avLst>
              <a:gd name="adj1" fmla="val -99054"/>
              <a:gd name="adj2" fmla="val 9934"/>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36000" tIns="36000" rIns="36000" bIns="36000">
            <a:normAutofit fontScale="92500"/>
          </a:bodyPr>
          <a:lstStyle/>
          <a:p>
            <a:pPr>
              <a:buClr>
                <a:schemeClr val="tx2"/>
              </a:buClr>
              <a:buFont typeface="Arial" pitchFamily="34" charset="0"/>
              <a:buChar char="•"/>
              <a:defRPr/>
            </a:pPr>
            <a:r>
              <a:rPr lang="ja-JP" altLang="en-US" sz="1050" dirty="0">
                <a:solidFill>
                  <a:schemeClr val="tx1"/>
                </a:solidFill>
              </a:rPr>
              <a:t> 事業者ごとに個別管理で、管理コストが膨大に</a:t>
            </a:r>
            <a:endParaRPr lang="en-US" altLang="ja-JP" sz="1050" dirty="0">
              <a:solidFill>
                <a:schemeClr val="tx1"/>
              </a:solidFill>
            </a:endParaRPr>
          </a:p>
          <a:p>
            <a:pPr>
              <a:buClr>
                <a:schemeClr val="tx2"/>
              </a:buClr>
              <a:buFont typeface="Arial" pitchFamily="34" charset="0"/>
              <a:buChar char="•"/>
              <a:defRPr/>
            </a:pPr>
            <a:r>
              <a:rPr lang="ja-JP" altLang="en-US" sz="1050" dirty="0">
                <a:solidFill>
                  <a:schemeClr val="tx1"/>
                </a:solidFill>
              </a:rPr>
              <a:t> 入力ミスなどが発生</a:t>
            </a:r>
            <a:endParaRPr lang="en-US" altLang="ja-JP" sz="1050" dirty="0">
              <a:solidFill>
                <a:schemeClr val="tx1"/>
              </a:solidFill>
            </a:endParaRPr>
          </a:p>
          <a:p>
            <a:pPr>
              <a:buClr>
                <a:schemeClr val="tx2"/>
              </a:buClr>
              <a:buFont typeface="Arial" pitchFamily="34" charset="0"/>
              <a:buChar char="•"/>
              <a:defRPr/>
            </a:pPr>
            <a:r>
              <a:rPr lang="ja-JP" altLang="en-US" sz="1050" dirty="0">
                <a:solidFill>
                  <a:schemeClr val="tx1"/>
                </a:solidFill>
              </a:rPr>
              <a:t> 情報漏えいの危険性</a:t>
            </a:r>
            <a:endParaRPr lang="en-US" altLang="ja-JP" sz="1050" dirty="0">
              <a:solidFill>
                <a:schemeClr val="tx1"/>
              </a:solidFill>
            </a:endParaRPr>
          </a:p>
        </p:txBody>
      </p:sp>
      <p:sp>
        <p:nvSpPr>
          <p:cNvPr id="86" name="四角形吹き出し 85"/>
          <p:cNvSpPr/>
          <p:nvPr/>
        </p:nvSpPr>
        <p:spPr bwMode="auto">
          <a:xfrm>
            <a:off x="2725616" y="5243514"/>
            <a:ext cx="1450731" cy="714375"/>
          </a:xfrm>
          <a:prstGeom prst="wedgeRectCallout">
            <a:avLst>
              <a:gd name="adj1" fmla="val 17309"/>
              <a:gd name="adj2" fmla="val -81131"/>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36000" tIns="36000" rIns="36000" bIns="36000">
            <a:normAutofit fontScale="92500"/>
          </a:bodyPr>
          <a:lstStyle/>
          <a:p>
            <a:pPr>
              <a:buClr>
                <a:schemeClr val="tx2"/>
              </a:buClr>
              <a:buFont typeface="Wingdings" charset="2"/>
              <a:buNone/>
              <a:defRPr/>
            </a:pPr>
            <a:r>
              <a:rPr lang="en-US" altLang="ja-JP" sz="1050" dirty="0">
                <a:solidFill>
                  <a:schemeClr val="tx1"/>
                </a:solidFill>
              </a:rPr>
              <a:t>ID</a:t>
            </a:r>
            <a:r>
              <a:rPr lang="ja-JP" altLang="en-US" sz="1050" dirty="0">
                <a:solidFill>
                  <a:schemeClr val="tx1"/>
                </a:solidFill>
              </a:rPr>
              <a:t>の散在によって、セキュリティ上の穴となる部分が多いため、不正や犯罪が発生する可能性が高まる</a:t>
            </a:r>
            <a:endParaRPr lang="en-US" altLang="ja-JP" sz="1050" dirty="0">
              <a:solidFill>
                <a:schemeClr val="tx1"/>
              </a:solidFill>
            </a:endParaRPr>
          </a:p>
        </p:txBody>
      </p:sp>
      <p:cxnSp>
        <p:nvCxnSpPr>
          <p:cNvPr id="109614" name="直線コネクタ 86"/>
          <p:cNvCxnSpPr>
            <a:cxnSpLocks noChangeShapeType="1"/>
          </p:cNvCxnSpPr>
          <p:nvPr/>
        </p:nvCxnSpPr>
        <p:spPr bwMode="auto">
          <a:xfrm>
            <a:off x="483577" y="1714500"/>
            <a:ext cx="3494943" cy="1588"/>
          </a:xfrm>
          <a:prstGeom prst="line">
            <a:avLst/>
          </a:prstGeom>
          <a:noFill/>
          <a:ln w="25400" algn="ctr">
            <a:solidFill>
              <a:schemeClr val="tx1"/>
            </a:solidFill>
            <a:round/>
            <a:headEnd/>
            <a:tailEnd/>
          </a:ln>
        </p:spPr>
      </p:cxnSp>
      <p:sp>
        <p:nvSpPr>
          <p:cNvPr id="109615" name="テキスト ボックス 87"/>
          <p:cNvSpPr txBox="1">
            <a:spLocks noChangeArrowheads="1"/>
          </p:cNvSpPr>
          <p:nvPr/>
        </p:nvSpPr>
        <p:spPr bwMode="auto">
          <a:xfrm>
            <a:off x="483577" y="1357314"/>
            <a:ext cx="3494943" cy="369887"/>
          </a:xfrm>
          <a:prstGeom prst="rect">
            <a:avLst/>
          </a:prstGeom>
          <a:noFill/>
          <a:ln w="9525">
            <a:noFill/>
            <a:miter lim="800000"/>
            <a:headEnd/>
            <a:tailEnd/>
          </a:ln>
        </p:spPr>
        <p:txBody>
          <a:bodyPr>
            <a:spAutoFit/>
          </a:bodyPr>
          <a:lstStyle/>
          <a:p>
            <a:pPr algn="ctr"/>
            <a:r>
              <a:rPr lang="ja-JP" altLang="en-US" b="1" dirty="0" smtClean="0"/>
              <a:t>サービス中心主義（従来型）</a:t>
            </a:r>
            <a:endParaRPr lang="ja-JP" altLang="en-US" sz="1800" b="1" dirty="0"/>
          </a:p>
        </p:txBody>
      </p:sp>
      <p:cxnSp>
        <p:nvCxnSpPr>
          <p:cNvPr id="109616" name="直線コネクタ 88"/>
          <p:cNvCxnSpPr>
            <a:cxnSpLocks noChangeShapeType="1"/>
          </p:cNvCxnSpPr>
          <p:nvPr/>
        </p:nvCxnSpPr>
        <p:spPr bwMode="auto">
          <a:xfrm>
            <a:off x="4967654" y="1714500"/>
            <a:ext cx="3494943" cy="1588"/>
          </a:xfrm>
          <a:prstGeom prst="line">
            <a:avLst/>
          </a:prstGeom>
          <a:noFill/>
          <a:ln w="25400" algn="ctr">
            <a:solidFill>
              <a:schemeClr val="tx1"/>
            </a:solidFill>
            <a:round/>
            <a:headEnd/>
            <a:tailEnd/>
          </a:ln>
        </p:spPr>
      </p:cxnSp>
      <p:sp>
        <p:nvSpPr>
          <p:cNvPr id="109617" name="テキスト ボックス 89"/>
          <p:cNvSpPr txBox="1">
            <a:spLocks noChangeArrowheads="1"/>
          </p:cNvSpPr>
          <p:nvPr/>
        </p:nvSpPr>
        <p:spPr bwMode="auto">
          <a:xfrm>
            <a:off x="4967654" y="1357314"/>
            <a:ext cx="3494943" cy="369887"/>
          </a:xfrm>
          <a:prstGeom prst="rect">
            <a:avLst/>
          </a:prstGeom>
          <a:noFill/>
          <a:ln w="9525">
            <a:noFill/>
            <a:miter lim="800000"/>
            <a:headEnd/>
            <a:tailEnd/>
          </a:ln>
        </p:spPr>
        <p:txBody>
          <a:bodyPr>
            <a:spAutoFit/>
          </a:bodyPr>
          <a:lstStyle/>
          <a:p>
            <a:pPr algn="ctr"/>
            <a:r>
              <a:rPr lang="ja-JP" altLang="en-US" sz="1800" b="1" dirty="0" smtClean="0"/>
              <a:t>ユーザー中心主義</a:t>
            </a:r>
            <a:endParaRPr lang="ja-JP" altLang="en-US" sz="1800" b="1" dirty="0"/>
          </a:p>
        </p:txBody>
      </p:sp>
      <p:sp>
        <p:nvSpPr>
          <p:cNvPr id="118" name="正方形/長方形 117"/>
          <p:cNvSpPr/>
          <p:nvPr/>
        </p:nvSpPr>
        <p:spPr bwMode="auto">
          <a:xfrm>
            <a:off x="153866" y="6072188"/>
            <a:ext cx="4022480" cy="57150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36000" tIns="36000" rIns="36000" bIns="36000">
            <a:normAutofit fontScale="92500"/>
          </a:bodyPr>
          <a:lstStyle/>
          <a:p>
            <a:pPr algn="ctr">
              <a:buClr>
                <a:schemeClr val="tx2"/>
              </a:buClr>
              <a:buFont typeface="Wingdings" charset="2"/>
              <a:buNone/>
              <a:defRPr/>
            </a:pPr>
            <a:r>
              <a:rPr lang="en-US" altLang="ja-JP" sz="1400" b="1" dirty="0">
                <a:solidFill>
                  <a:schemeClr val="tx1"/>
                </a:solidFill>
              </a:rPr>
              <a:t>ID</a:t>
            </a:r>
            <a:r>
              <a:rPr lang="ja-JP" altLang="en-US" sz="1400" b="1" dirty="0">
                <a:solidFill>
                  <a:schemeClr val="tx1"/>
                </a:solidFill>
              </a:rPr>
              <a:t>が各事業者ごとにバラバラに管理されていることで、様々な問題があった　</a:t>
            </a:r>
            <a:r>
              <a:rPr lang="ja-JP" altLang="en-US" sz="1600" b="1" dirty="0">
                <a:solidFill>
                  <a:schemeClr val="accent2"/>
                </a:solidFill>
              </a:rPr>
              <a:t>⇒</a:t>
            </a:r>
            <a:r>
              <a:rPr lang="ja-JP" altLang="en-US" sz="1200" b="1" dirty="0">
                <a:solidFill>
                  <a:schemeClr val="accent2"/>
                </a:solidFill>
              </a:rPr>
              <a:t>　</a:t>
            </a:r>
            <a:r>
              <a:rPr lang="ja-JP" altLang="en-US" sz="1800" b="1" dirty="0">
                <a:solidFill>
                  <a:schemeClr val="accent2"/>
                </a:solidFill>
              </a:rPr>
              <a:t>ユーザ不在のサービス</a:t>
            </a:r>
            <a:endParaRPr lang="ja-JP" altLang="en-US" sz="1600" b="1" dirty="0">
              <a:solidFill>
                <a:schemeClr val="accent2"/>
              </a:solidFill>
            </a:endParaRPr>
          </a:p>
        </p:txBody>
      </p:sp>
      <p:sp>
        <p:nvSpPr>
          <p:cNvPr id="119" name="正方形/長方形 118"/>
          <p:cNvSpPr/>
          <p:nvPr/>
        </p:nvSpPr>
        <p:spPr bwMode="auto">
          <a:xfrm>
            <a:off x="4572000" y="6072188"/>
            <a:ext cx="4286250" cy="57150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36000" tIns="36000" rIns="36000" bIns="36000">
            <a:normAutofit fontScale="85000" lnSpcReduction="10000"/>
          </a:bodyPr>
          <a:lstStyle/>
          <a:p>
            <a:pPr algn="ctr">
              <a:buClr>
                <a:schemeClr val="tx2"/>
              </a:buClr>
              <a:buFont typeface="Wingdings" charset="2"/>
              <a:buNone/>
              <a:defRPr/>
            </a:pPr>
            <a:r>
              <a:rPr lang="ja-JP" altLang="en-US" sz="1400" b="1" dirty="0">
                <a:solidFill>
                  <a:schemeClr val="tx1"/>
                </a:solidFill>
              </a:rPr>
              <a:t>個人情報は本来本人のもの。プライバシー保護を確保しながら</a:t>
            </a:r>
            <a:endParaRPr lang="en-US" altLang="ja-JP" sz="1400" b="1" dirty="0">
              <a:solidFill>
                <a:schemeClr val="tx1"/>
              </a:solidFill>
            </a:endParaRPr>
          </a:p>
          <a:p>
            <a:pPr algn="ctr">
              <a:buClr>
                <a:schemeClr val="tx2"/>
              </a:buClr>
              <a:buFont typeface="Wingdings" charset="2"/>
              <a:buNone/>
              <a:defRPr/>
            </a:pPr>
            <a:r>
              <a:rPr lang="ja-JP" altLang="en-US" sz="1400" b="1" dirty="0">
                <a:solidFill>
                  <a:schemeClr val="tx1"/>
                </a:solidFill>
              </a:rPr>
              <a:t>利便性の高いものへ　</a:t>
            </a:r>
            <a:r>
              <a:rPr lang="ja-JP" altLang="en-US" sz="1600" b="1" dirty="0">
                <a:solidFill>
                  <a:schemeClr val="accent2"/>
                </a:solidFill>
              </a:rPr>
              <a:t>⇒</a:t>
            </a:r>
            <a:r>
              <a:rPr lang="ja-JP" altLang="en-US" sz="1500" b="1" dirty="0">
                <a:solidFill>
                  <a:schemeClr val="accent2"/>
                </a:solidFill>
              </a:rPr>
              <a:t>　</a:t>
            </a:r>
            <a:r>
              <a:rPr lang="ja-JP" altLang="en-US" sz="1900" b="1" dirty="0">
                <a:solidFill>
                  <a:schemeClr val="accent2"/>
                </a:solidFill>
              </a:rPr>
              <a:t>ユーザ中心のサービス</a:t>
            </a:r>
            <a:endParaRPr lang="ja-JP" altLang="en-US" sz="1400" b="1" dirty="0">
              <a:solidFill>
                <a:schemeClr val="accent2"/>
              </a:solidFill>
            </a:endParaRPr>
          </a:p>
        </p:txBody>
      </p:sp>
      <p:sp>
        <p:nvSpPr>
          <p:cNvPr id="120" name="正方形/長方形 119"/>
          <p:cNvSpPr/>
          <p:nvPr/>
        </p:nvSpPr>
        <p:spPr bwMode="auto">
          <a:xfrm>
            <a:off x="7379677" y="1857376"/>
            <a:ext cx="791308" cy="1000125"/>
          </a:xfrm>
          <a:prstGeom prst="rect">
            <a:avLst/>
          </a:prstGeom>
          <a:solidFill>
            <a:schemeClr val="bg1"/>
          </a:solidFill>
          <a:ln>
            <a:headEnd type="none" w="med" len="med"/>
            <a:tailEnd type="none" w="med" len="me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lIns="36000" tIns="36000" rIns="36000" bIns="36000" anchor="b">
            <a:normAutofit/>
          </a:bodyPr>
          <a:lstStyle/>
          <a:p>
            <a:pPr algn="ctr">
              <a:buClr>
                <a:srgbClr val="000000"/>
              </a:buClr>
              <a:buFont typeface="Wingdings" charset="2"/>
              <a:buNone/>
              <a:defRPr/>
            </a:pPr>
            <a:r>
              <a:rPr lang="ja-JP" altLang="en-US" sz="1050" b="1" dirty="0">
                <a:solidFill>
                  <a:srgbClr val="000000"/>
                </a:solidFill>
              </a:rPr>
              <a:t>事業者</a:t>
            </a:r>
            <a:r>
              <a:rPr lang="en-US" altLang="ja-JP" sz="1050" b="1" dirty="0">
                <a:solidFill>
                  <a:srgbClr val="000000"/>
                </a:solidFill>
              </a:rPr>
              <a:t>C</a:t>
            </a:r>
            <a:r>
              <a:rPr lang="ja-JP" altLang="en-US" sz="1050" b="1" dirty="0">
                <a:solidFill>
                  <a:srgbClr val="000000"/>
                </a:solidFill>
              </a:rPr>
              <a:t>のサービス</a:t>
            </a:r>
          </a:p>
        </p:txBody>
      </p:sp>
      <p:pic>
        <p:nvPicPr>
          <p:cNvPr id="109621" name="Picture 37" descr="クリップボード04"/>
          <p:cNvPicPr>
            <a:picLocks noChangeAspect="1" noChangeArrowheads="1"/>
          </p:cNvPicPr>
          <p:nvPr/>
        </p:nvPicPr>
        <p:blipFill>
          <a:blip r:embed="rId4" cstate="print"/>
          <a:srcRect/>
          <a:stretch>
            <a:fillRect/>
          </a:stretch>
        </p:blipFill>
        <p:spPr bwMode="auto">
          <a:xfrm>
            <a:off x="7552592" y="1925638"/>
            <a:ext cx="486508" cy="595312"/>
          </a:xfrm>
          <a:prstGeom prst="rect">
            <a:avLst/>
          </a:prstGeom>
          <a:noFill/>
          <a:ln w="9525">
            <a:noFill/>
            <a:miter lim="800000"/>
            <a:headEnd/>
            <a:tailEnd/>
          </a:ln>
        </p:spPr>
      </p:pic>
      <p:sp>
        <p:nvSpPr>
          <p:cNvPr id="122" name="正方形/長方形 121"/>
          <p:cNvSpPr/>
          <p:nvPr/>
        </p:nvSpPr>
        <p:spPr bwMode="auto">
          <a:xfrm>
            <a:off x="5005754" y="1857376"/>
            <a:ext cx="791308" cy="1000125"/>
          </a:xfrm>
          <a:prstGeom prst="rect">
            <a:avLst/>
          </a:prstGeom>
          <a:solidFill>
            <a:schemeClr val="bg1"/>
          </a:solidFill>
          <a:ln>
            <a:headEnd type="none" w="med" len="med"/>
            <a:tailEnd type="none" w="med" len="me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lIns="36000" tIns="36000" rIns="36000" bIns="36000" anchor="b">
            <a:normAutofit/>
          </a:bodyPr>
          <a:lstStyle/>
          <a:p>
            <a:pPr algn="ctr">
              <a:buClr>
                <a:srgbClr val="000000"/>
              </a:buClr>
              <a:buFont typeface="Wingdings" charset="2"/>
              <a:buNone/>
              <a:defRPr/>
            </a:pPr>
            <a:r>
              <a:rPr lang="ja-JP" altLang="en-US" sz="1050" b="1" dirty="0">
                <a:solidFill>
                  <a:srgbClr val="000000"/>
                </a:solidFill>
              </a:rPr>
              <a:t>事業者</a:t>
            </a:r>
            <a:r>
              <a:rPr lang="en-US" altLang="ja-JP" sz="1050" b="1" dirty="0">
                <a:solidFill>
                  <a:srgbClr val="000000"/>
                </a:solidFill>
              </a:rPr>
              <a:t>A</a:t>
            </a:r>
            <a:r>
              <a:rPr lang="ja-JP" altLang="en-US" sz="1050" b="1" dirty="0">
                <a:solidFill>
                  <a:srgbClr val="000000"/>
                </a:solidFill>
              </a:rPr>
              <a:t>のサービス</a:t>
            </a:r>
          </a:p>
        </p:txBody>
      </p:sp>
      <p:pic>
        <p:nvPicPr>
          <p:cNvPr id="109623" name="Picture 37" descr="クリップボード04"/>
          <p:cNvPicPr>
            <a:picLocks noChangeAspect="1" noChangeArrowheads="1"/>
          </p:cNvPicPr>
          <p:nvPr/>
        </p:nvPicPr>
        <p:blipFill>
          <a:blip r:embed="rId4" cstate="print"/>
          <a:srcRect/>
          <a:stretch>
            <a:fillRect/>
          </a:stretch>
        </p:blipFill>
        <p:spPr bwMode="auto">
          <a:xfrm>
            <a:off x="5177205" y="1925638"/>
            <a:ext cx="487973" cy="595312"/>
          </a:xfrm>
          <a:prstGeom prst="rect">
            <a:avLst/>
          </a:prstGeom>
          <a:noFill/>
          <a:ln w="9525">
            <a:noFill/>
            <a:miter lim="800000"/>
            <a:headEnd/>
            <a:tailEnd/>
          </a:ln>
        </p:spPr>
      </p:pic>
      <p:sp>
        <p:nvSpPr>
          <p:cNvPr id="124" name="正方形/長方形 123"/>
          <p:cNvSpPr/>
          <p:nvPr/>
        </p:nvSpPr>
        <p:spPr bwMode="auto">
          <a:xfrm>
            <a:off x="6192715" y="1857376"/>
            <a:ext cx="791308" cy="1000125"/>
          </a:xfrm>
          <a:prstGeom prst="rect">
            <a:avLst/>
          </a:prstGeom>
          <a:solidFill>
            <a:schemeClr val="bg1"/>
          </a:solidFill>
          <a:ln>
            <a:headEnd type="none" w="med" len="med"/>
            <a:tailEnd type="none" w="med" len="me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lIns="36000" tIns="36000" rIns="36000" bIns="36000" anchor="b">
            <a:normAutofit/>
          </a:bodyPr>
          <a:lstStyle/>
          <a:p>
            <a:pPr algn="ctr">
              <a:buClr>
                <a:srgbClr val="000000"/>
              </a:buClr>
              <a:buFont typeface="Wingdings" charset="2"/>
              <a:buNone/>
              <a:defRPr/>
            </a:pPr>
            <a:r>
              <a:rPr lang="ja-JP" altLang="en-US" sz="1050" b="1" dirty="0">
                <a:solidFill>
                  <a:srgbClr val="000000"/>
                </a:solidFill>
              </a:rPr>
              <a:t>事業者</a:t>
            </a:r>
            <a:r>
              <a:rPr lang="en-US" altLang="ja-JP" sz="1050" b="1" dirty="0">
                <a:solidFill>
                  <a:srgbClr val="000000"/>
                </a:solidFill>
              </a:rPr>
              <a:t>B</a:t>
            </a:r>
            <a:r>
              <a:rPr lang="ja-JP" altLang="en-US" sz="1050" b="1" dirty="0">
                <a:solidFill>
                  <a:srgbClr val="000000"/>
                </a:solidFill>
              </a:rPr>
              <a:t>のサービス</a:t>
            </a:r>
          </a:p>
        </p:txBody>
      </p:sp>
      <p:pic>
        <p:nvPicPr>
          <p:cNvPr id="109625" name="Picture 37" descr="クリップボード04"/>
          <p:cNvPicPr>
            <a:picLocks noChangeAspect="1" noChangeArrowheads="1"/>
          </p:cNvPicPr>
          <p:nvPr/>
        </p:nvPicPr>
        <p:blipFill>
          <a:blip r:embed="rId4" cstate="print"/>
          <a:srcRect/>
          <a:stretch>
            <a:fillRect/>
          </a:stretch>
        </p:blipFill>
        <p:spPr bwMode="auto">
          <a:xfrm>
            <a:off x="6364166" y="1925638"/>
            <a:ext cx="487973" cy="595312"/>
          </a:xfrm>
          <a:prstGeom prst="rect">
            <a:avLst/>
          </a:prstGeom>
          <a:noFill/>
          <a:ln w="9525">
            <a:noFill/>
            <a:miter lim="800000"/>
            <a:headEnd/>
            <a:tailEnd/>
          </a:ln>
        </p:spPr>
      </p:pic>
      <p:sp>
        <p:nvSpPr>
          <p:cNvPr id="129" name="正方形/長方形 128"/>
          <p:cNvSpPr/>
          <p:nvPr/>
        </p:nvSpPr>
        <p:spPr>
          <a:xfrm>
            <a:off x="8354267" y="2214563"/>
            <a:ext cx="386644" cy="253916"/>
          </a:xfrm>
          <a:prstGeom prst="rect">
            <a:avLst/>
          </a:prstGeom>
        </p:spPr>
        <p:txBody>
          <a:bodyPr wrap="none">
            <a:spAutoFit/>
          </a:bodyPr>
          <a:lstStyle/>
          <a:p>
            <a:pPr algn="ctr">
              <a:buClr>
                <a:srgbClr val="000000"/>
              </a:buClr>
              <a:buFont typeface="Wingdings" charset="2"/>
              <a:buNone/>
              <a:defRPr/>
            </a:pPr>
            <a:r>
              <a:rPr lang="ja-JP" altLang="en-US" sz="1050" b="1" dirty="0">
                <a:solidFill>
                  <a:srgbClr val="000000"/>
                </a:solidFill>
                <a:latin typeface="Arial" charset="0"/>
                <a:ea typeface="ＭＳ Ｐゴシック" charset="-128"/>
              </a:rPr>
              <a:t>・・・</a:t>
            </a:r>
          </a:p>
        </p:txBody>
      </p:sp>
      <p:pic>
        <p:nvPicPr>
          <p:cNvPr id="109627" name="Picture 3" descr="C:\Users\hiro\Pictures\Microsoft クリップ オーガナイザ\j0431615.png"/>
          <p:cNvPicPr>
            <a:picLocks noChangeAspect="1" noChangeArrowheads="1"/>
          </p:cNvPicPr>
          <p:nvPr/>
        </p:nvPicPr>
        <p:blipFill>
          <a:blip r:embed="rId5" cstate="print"/>
          <a:srcRect/>
          <a:stretch>
            <a:fillRect/>
          </a:stretch>
        </p:blipFill>
        <p:spPr bwMode="auto">
          <a:xfrm>
            <a:off x="6286500" y="5380038"/>
            <a:ext cx="593481" cy="620712"/>
          </a:xfrm>
          <a:prstGeom prst="rect">
            <a:avLst/>
          </a:prstGeom>
          <a:noFill/>
          <a:ln w="9525">
            <a:noFill/>
            <a:miter lim="800000"/>
            <a:headEnd/>
            <a:tailEnd/>
          </a:ln>
        </p:spPr>
      </p:pic>
      <p:sp>
        <p:nvSpPr>
          <p:cNvPr id="132" name="正方形/長方形 131"/>
          <p:cNvSpPr/>
          <p:nvPr/>
        </p:nvSpPr>
        <p:spPr>
          <a:xfrm>
            <a:off x="6791557" y="5675313"/>
            <a:ext cx="588623" cy="253916"/>
          </a:xfrm>
          <a:prstGeom prst="rect">
            <a:avLst/>
          </a:prstGeom>
        </p:spPr>
        <p:txBody>
          <a:bodyPr wrap="none">
            <a:spAutoFit/>
          </a:bodyPr>
          <a:lstStyle/>
          <a:p>
            <a:pPr algn="ctr">
              <a:buClr>
                <a:srgbClr val="000000"/>
              </a:buClr>
              <a:buFont typeface="Wingdings" charset="2"/>
              <a:buNone/>
              <a:defRPr/>
            </a:pPr>
            <a:r>
              <a:rPr lang="ja-JP" altLang="en-US" sz="1050" b="1" dirty="0">
                <a:solidFill>
                  <a:srgbClr val="000000"/>
                </a:solidFill>
                <a:latin typeface="Arial" charset="0"/>
                <a:ea typeface="ＭＳ Ｐゴシック" charset="-128"/>
              </a:rPr>
              <a:t>利用者</a:t>
            </a:r>
          </a:p>
        </p:txBody>
      </p:sp>
      <p:sp>
        <p:nvSpPr>
          <p:cNvPr id="133" name="正方形/長方形 132"/>
          <p:cNvSpPr/>
          <p:nvPr/>
        </p:nvSpPr>
        <p:spPr bwMode="auto">
          <a:xfrm>
            <a:off x="6088674" y="3500438"/>
            <a:ext cx="923192" cy="1143000"/>
          </a:xfrm>
          <a:prstGeom prst="rect">
            <a:avLst/>
          </a:prstGeom>
          <a:solidFill>
            <a:schemeClr val="bg1"/>
          </a:solidFill>
          <a:ln>
            <a:headEnd type="none" w="med" len="med"/>
            <a:tailEnd type="none" w="med" len="me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lIns="36000" tIns="36000" rIns="36000" bIns="36000" anchor="b">
            <a:normAutofit/>
          </a:bodyPr>
          <a:lstStyle/>
          <a:p>
            <a:pPr algn="ctr">
              <a:buClr>
                <a:srgbClr val="000000"/>
              </a:buClr>
              <a:buFont typeface="Wingdings" charset="2"/>
              <a:buNone/>
              <a:defRPr/>
            </a:pPr>
            <a:r>
              <a:rPr lang="en-US" altLang="ja-JP" sz="1200" b="1" dirty="0">
                <a:solidFill>
                  <a:srgbClr val="000000"/>
                </a:solidFill>
              </a:rPr>
              <a:t>ID</a:t>
            </a:r>
          </a:p>
          <a:p>
            <a:pPr algn="ctr">
              <a:buClr>
                <a:srgbClr val="000000"/>
              </a:buClr>
              <a:buFont typeface="Wingdings" charset="2"/>
              <a:buNone/>
              <a:defRPr/>
            </a:pPr>
            <a:r>
              <a:rPr lang="ja-JP" altLang="en-US" sz="1200" b="1" dirty="0">
                <a:solidFill>
                  <a:srgbClr val="000000"/>
                </a:solidFill>
              </a:rPr>
              <a:t>プロバイダー　</a:t>
            </a:r>
          </a:p>
        </p:txBody>
      </p:sp>
      <p:pic>
        <p:nvPicPr>
          <p:cNvPr id="109630" name="Picture 64" descr="図2"/>
          <p:cNvPicPr>
            <a:picLocks noChangeAspect="1" noChangeArrowheads="1"/>
          </p:cNvPicPr>
          <p:nvPr/>
        </p:nvPicPr>
        <p:blipFill>
          <a:blip r:embed="rId7" cstate="print"/>
          <a:srcRect/>
          <a:stretch>
            <a:fillRect/>
          </a:stretch>
        </p:blipFill>
        <p:spPr bwMode="auto">
          <a:xfrm>
            <a:off x="6286500" y="3516313"/>
            <a:ext cx="593481" cy="709612"/>
          </a:xfrm>
          <a:prstGeom prst="rect">
            <a:avLst/>
          </a:prstGeom>
          <a:noFill/>
          <a:ln w="9525">
            <a:noFill/>
            <a:miter lim="800000"/>
            <a:headEnd/>
            <a:tailEnd/>
          </a:ln>
        </p:spPr>
      </p:pic>
      <p:sp>
        <p:nvSpPr>
          <p:cNvPr id="135" name="AutoShape 808"/>
          <p:cNvSpPr>
            <a:spLocks noChangeArrowheads="1"/>
          </p:cNvSpPr>
          <p:nvPr/>
        </p:nvSpPr>
        <p:spPr bwMode="auto">
          <a:xfrm>
            <a:off x="6632331" y="3595688"/>
            <a:ext cx="247650" cy="190500"/>
          </a:xfrm>
          <a:prstGeom prst="wedgeEllipseCallout">
            <a:avLst>
              <a:gd name="adj1" fmla="val -27838"/>
              <a:gd name="adj2" fmla="val 132308"/>
            </a:avLst>
          </a:prstGeom>
          <a:solidFill>
            <a:schemeClr val="bg1"/>
          </a:solidFill>
          <a:ln w="25400">
            <a:solidFill>
              <a:srgbClr val="CC0000"/>
            </a:solidFill>
            <a:miter lim="800000"/>
            <a:headEnd/>
            <a:tailEnd/>
          </a:ln>
        </p:spPr>
        <p:txBody>
          <a:bodyPr lIns="0" tIns="0" rIns="0" bIns="0" anchor="ctr"/>
          <a:lstStyle/>
          <a:p>
            <a:pPr algn="ctr">
              <a:buClr>
                <a:schemeClr val="tx2"/>
              </a:buClr>
              <a:buFont typeface="Wingdings" pitchFamily="2" charset="2"/>
              <a:buNone/>
              <a:defRPr/>
            </a:pPr>
            <a:r>
              <a:rPr lang="ja-JP" altLang="en-US" sz="1050" dirty="0">
                <a:latin typeface="Arial" charset="0"/>
                <a:ea typeface="HGP創英角ｺﾞｼｯｸUB" pitchFamily="50" charset="-128"/>
              </a:rPr>
              <a:t>ＩＤ</a:t>
            </a:r>
          </a:p>
        </p:txBody>
      </p:sp>
      <p:cxnSp>
        <p:nvCxnSpPr>
          <p:cNvPr id="138" name="直線矢印コネクタ 137"/>
          <p:cNvCxnSpPr>
            <a:stCxn id="131" idx="0"/>
            <a:endCxn id="133" idx="2"/>
          </p:cNvCxnSpPr>
          <p:nvPr/>
        </p:nvCxnSpPr>
        <p:spPr bwMode="auto">
          <a:xfrm rot="16200000" flipV="1">
            <a:off x="6198822" y="4994886"/>
            <a:ext cx="736600" cy="33704"/>
          </a:xfrm>
          <a:prstGeom prst="straightConnector1">
            <a:avLst/>
          </a:prstGeom>
          <a:ln>
            <a:headEnd type="none" w="med" len="med"/>
            <a:tailEnd type="arrow"/>
          </a:ln>
        </p:spPr>
        <p:style>
          <a:lnRef idx="2">
            <a:schemeClr val="accent5"/>
          </a:lnRef>
          <a:fillRef idx="0">
            <a:schemeClr val="accent5"/>
          </a:fillRef>
          <a:effectRef idx="1">
            <a:schemeClr val="accent5"/>
          </a:effectRef>
          <a:fontRef idx="minor">
            <a:schemeClr val="tx1"/>
          </a:fontRef>
        </p:style>
      </p:cxnSp>
      <p:cxnSp>
        <p:nvCxnSpPr>
          <p:cNvPr id="142" name="直線矢印コネクタ 141"/>
          <p:cNvCxnSpPr>
            <a:stCxn id="133" idx="0"/>
            <a:endCxn id="122" idx="2"/>
          </p:cNvCxnSpPr>
          <p:nvPr/>
        </p:nvCxnSpPr>
        <p:spPr bwMode="auto">
          <a:xfrm rot="16200000" flipV="1">
            <a:off x="5654369" y="2604538"/>
            <a:ext cx="642938" cy="1148862"/>
          </a:xfrm>
          <a:prstGeom prst="straightConnector1">
            <a:avLst/>
          </a:prstGeom>
          <a:ln>
            <a:headEnd type="none" w="med" len="med"/>
            <a:tailEnd type="arrow"/>
          </a:ln>
        </p:spPr>
        <p:style>
          <a:lnRef idx="2">
            <a:schemeClr val="accent5"/>
          </a:lnRef>
          <a:fillRef idx="0">
            <a:schemeClr val="accent5"/>
          </a:fillRef>
          <a:effectRef idx="1">
            <a:schemeClr val="accent5"/>
          </a:effectRef>
          <a:fontRef idx="minor">
            <a:schemeClr val="tx1"/>
          </a:fontRef>
        </p:style>
      </p:cxnSp>
      <p:cxnSp>
        <p:nvCxnSpPr>
          <p:cNvPr id="144" name="直線矢印コネクタ 143"/>
          <p:cNvCxnSpPr>
            <a:stCxn id="133" idx="0"/>
            <a:endCxn id="124" idx="2"/>
          </p:cNvCxnSpPr>
          <p:nvPr/>
        </p:nvCxnSpPr>
        <p:spPr bwMode="auto">
          <a:xfrm rot="5400000" flipH="1" flipV="1">
            <a:off x="6247851" y="3159919"/>
            <a:ext cx="642938" cy="38100"/>
          </a:xfrm>
          <a:prstGeom prst="straightConnector1">
            <a:avLst/>
          </a:prstGeom>
          <a:ln>
            <a:headEnd type="none" w="med" len="med"/>
            <a:tailEnd type="arrow"/>
          </a:ln>
        </p:spPr>
        <p:style>
          <a:lnRef idx="2">
            <a:schemeClr val="accent5"/>
          </a:lnRef>
          <a:fillRef idx="0">
            <a:schemeClr val="accent5"/>
          </a:fillRef>
          <a:effectRef idx="1">
            <a:schemeClr val="accent5"/>
          </a:effectRef>
          <a:fontRef idx="minor">
            <a:schemeClr val="tx1"/>
          </a:fontRef>
        </p:style>
      </p:cxnSp>
      <p:cxnSp>
        <p:nvCxnSpPr>
          <p:cNvPr id="148" name="直線矢印コネクタ 147"/>
          <p:cNvCxnSpPr>
            <a:stCxn id="133" idx="0"/>
            <a:endCxn id="120" idx="2"/>
          </p:cNvCxnSpPr>
          <p:nvPr/>
        </p:nvCxnSpPr>
        <p:spPr bwMode="auto">
          <a:xfrm rot="5400000" flipH="1" flipV="1">
            <a:off x="6841331" y="2566438"/>
            <a:ext cx="642938" cy="1225062"/>
          </a:xfrm>
          <a:prstGeom prst="straightConnector1">
            <a:avLst/>
          </a:prstGeom>
          <a:ln>
            <a:headEnd type="none" w="med" len="med"/>
            <a:tailEnd type="arrow"/>
          </a:ln>
        </p:spPr>
        <p:style>
          <a:lnRef idx="2">
            <a:schemeClr val="accent5"/>
          </a:lnRef>
          <a:fillRef idx="0">
            <a:schemeClr val="accent5"/>
          </a:fillRef>
          <a:effectRef idx="1">
            <a:schemeClr val="accent5"/>
          </a:effectRef>
          <a:fontRef idx="minor">
            <a:schemeClr val="tx1"/>
          </a:fontRef>
        </p:style>
      </p:cxnSp>
      <p:sp>
        <p:nvSpPr>
          <p:cNvPr id="152" name="四角形吹き出し 151"/>
          <p:cNvSpPr/>
          <p:nvPr/>
        </p:nvSpPr>
        <p:spPr bwMode="auto">
          <a:xfrm>
            <a:off x="7473462" y="4786314"/>
            <a:ext cx="1516674" cy="928687"/>
          </a:xfrm>
          <a:prstGeom prst="wedgeRectCallout">
            <a:avLst>
              <a:gd name="adj1" fmla="val -75193"/>
              <a:gd name="adj2" fmla="val -73636"/>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36000" tIns="36000" rIns="36000" bIns="36000">
            <a:normAutofit fontScale="92500" lnSpcReduction="10000"/>
          </a:bodyPr>
          <a:lstStyle/>
          <a:p>
            <a:pPr algn="ctr">
              <a:buClr>
                <a:schemeClr val="tx2"/>
              </a:buClr>
              <a:buFont typeface="Wingdings" charset="2"/>
              <a:buNone/>
              <a:defRPr/>
            </a:pPr>
            <a:r>
              <a:rPr lang="ja-JP" altLang="en-US" sz="1200" b="1" dirty="0">
                <a:solidFill>
                  <a:schemeClr val="accent2"/>
                </a:solidFill>
              </a:rPr>
              <a:t>ポイント②</a:t>
            </a:r>
            <a:endParaRPr lang="en-US" altLang="ja-JP" sz="1200" b="1" dirty="0">
              <a:solidFill>
                <a:schemeClr val="accent2"/>
              </a:solidFill>
            </a:endParaRPr>
          </a:p>
          <a:p>
            <a:pPr>
              <a:buClr>
                <a:schemeClr val="tx2"/>
              </a:buClr>
              <a:buFont typeface="Arial" pitchFamily="34" charset="0"/>
              <a:buChar char="•"/>
              <a:defRPr/>
            </a:pPr>
            <a:r>
              <a:rPr lang="ja-JP" altLang="en-US" sz="1050" dirty="0">
                <a:solidFill>
                  <a:schemeClr val="tx1"/>
                </a:solidFill>
              </a:rPr>
              <a:t> </a:t>
            </a:r>
            <a:r>
              <a:rPr lang="en-US" altLang="ja-JP" sz="1050" dirty="0">
                <a:solidFill>
                  <a:schemeClr val="tx1"/>
                </a:solidFill>
              </a:rPr>
              <a:t>ID</a:t>
            </a:r>
            <a:r>
              <a:rPr lang="ja-JP" altLang="en-US" sz="1050" dirty="0">
                <a:solidFill>
                  <a:schemeClr val="tx1"/>
                </a:solidFill>
              </a:rPr>
              <a:t>プロバイダーは復数の中から</a:t>
            </a:r>
            <a:r>
              <a:rPr lang="ja-JP" altLang="en-US" sz="1050" dirty="0" smtClean="0">
                <a:solidFill>
                  <a:schemeClr val="tx1"/>
                </a:solidFill>
              </a:rPr>
              <a:t>ユーザが利用目的によって選択</a:t>
            </a:r>
            <a:r>
              <a:rPr lang="ja-JP" altLang="en-US" sz="1050" dirty="0">
                <a:solidFill>
                  <a:schemeClr val="tx1"/>
                </a:solidFill>
              </a:rPr>
              <a:t>できる</a:t>
            </a:r>
            <a:endParaRPr lang="en-US" altLang="ja-JP" sz="1050" dirty="0">
              <a:solidFill>
                <a:schemeClr val="tx1"/>
              </a:solidFill>
            </a:endParaRPr>
          </a:p>
          <a:p>
            <a:pPr>
              <a:buClr>
                <a:schemeClr val="tx2"/>
              </a:buClr>
              <a:buFont typeface="Arial" pitchFamily="34" charset="0"/>
              <a:buChar char="•"/>
              <a:defRPr/>
            </a:pPr>
            <a:r>
              <a:rPr lang="ja-JP" altLang="en-US" sz="1050" dirty="0">
                <a:solidFill>
                  <a:schemeClr val="tx1"/>
                </a:solidFill>
              </a:rPr>
              <a:t> 事業者がなくなっても、他に自己情報を移行できる</a:t>
            </a:r>
            <a:endParaRPr lang="en-US" altLang="ja-JP" sz="1050" dirty="0">
              <a:solidFill>
                <a:schemeClr val="tx1"/>
              </a:solidFill>
            </a:endParaRPr>
          </a:p>
        </p:txBody>
      </p:sp>
      <p:sp>
        <p:nvSpPr>
          <p:cNvPr id="153" name="正方形/長方形 152"/>
          <p:cNvSpPr/>
          <p:nvPr/>
        </p:nvSpPr>
        <p:spPr bwMode="auto">
          <a:xfrm>
            <a:off x="6022731" y="4900613"/>
            <a:ext cx="1121020" cy="385762"/>
          </a:xfrm>
          <a:prstGeom prst="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lIns="36000" tIns="36000" rIns="36000" bIns="36000" anchor="ctr" anchorCtr="1">
            <a:normAutofit fontScale="92500" lnSpcReduction="10000"/>
          </a:bodyPr>
          <a:lstStyle/>
          <a:p>
            <a:pPr algn="ctr">
              <a:buClr>
                <a:srgbClr val="000000"/>
              </a:buClr>
              <a:buFont typeface="Wingdings" charset="2"/>
              <a:buNone/>
              <a:defRPr/>
            </a:pPr>
            <a:r>
              <a:rPr lang="ja-JP" altLang="en-US" sz="1200" dirty="0">
                <a:solidFill>
                  <a:srgbClr val="000000"/>
                </a:solidFill>
              </a:rPr>
              <a:t>一回のログイン </a:t>
            </a:r>
            <a:r>
              <a:rPr lang="en-US" altLang="ja-JP" sz="1200" dirty="0">
                <a:solidFill>
                  <a:srgbClr val="000000"/>
                </a:solidFill>
              </a:rPr>
              <a:t>/ </a:t>
            </a:r>
          </a:p>
          <a:p>
            <a:pPr algn="ctr">
              <a:buClr>
                <a:srgbClr val="000000"/>
              </a:buClr>
              <a:buFont typeface="Wingdings" charset="2"/>
              <a:buNone/>
              <a:defRPr/>
            </a:pPr>
            <a:r>
              <a:rPr lang="en-US" altLang="ja-JP" sz="1200" dirty="0">
                <a:solidFill>
                  <a:srgbClr val="000000"/>
                </a:solidFill>
              </a:rPr>
              <a:t>ID</a:t>
            </a:r>
            <a:r>
              <a:rPr lang="ja-JP" altLang="en-US" sz="1200" dirty="0">
                <a:solidFill>
                  <a:srgbClr val="000000"/>
                </a:solidFill>
              </a:rPr>
              <a:t>の一括管理</a:t>
            </a:r>
          </a:p>
        </p:txBody>
      </p:sp>
      <p:sp>
        <p:nvSpPr>
          <p:cNvPr id="156" name="正方形/長方形 155"/>
          <p:cNvSpPr/>
          <p:nvPr/>
        </p:nvSpPr>
        <p:spPr bwMode="auto">
          <a:xfrm>
            <a:off x="6022731" y="3071813"/>
            <a:ext cx="1384789" cy="214312"/>
          </a:xfrm>
          <a:prstGeom prst="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lIns="36000" tIns="36000" rIns="36000" bIns="36000" anchor="ctr" anchorCtr="1">
            <a:normAutofit fontScale="92500" lnSpcReduction="20000"/>
          </a:bodyPr>
          <a:lstStyle/>
          <a:p>
            <a:pPr algn="ctr">
              <a:buClr>
                <a:srgbClr val="000000"/>
              </a:buClr>
              <a:buFont typeface="Wingdings" charset="2"/>
              <a:buNone/>
              <a:defRPr/>
            </a:pPr>
            <a:r>
              <a:rPr lang="en-US" altLang="ja-JP" sz="1200" dirty="0">
                <a:solidFill>
                  <a:srgbClr val="000000"/>
                </a:solidFill>
              </a:rPr>
              <a:t>ID</a:t>
            </a:r>
            <a:r>
              <a:rPr lang="ja-JP" altLang="en-US" sz="1200" dirty="0">
                <a:solidFill>
                  <a:srgbClr val="000000"/>
                </a:solidFill>
              </a:rPr>
              <a:t>情報を安全に提供</a:t>
            </a:r>
          </a:p>
        </p:txBody>
      </p:sp>
      <p:sp>
        <p:nvSpPr>
          <p:cNvPr id="157" name="四角形吹き出し 156"/>
          <p:cNvSpPr/>
          <p:nvPr/>
        </p:nvSpPr>
        <p:spPr bwMode="auto">
          <a:xfrm>
            <a:off x="4440116" y="4643438"/>
            <a:ext cx="1516674" cy="1143000"/>
          </a:xfrm>
          <a:prstGeom prst="wedgeRectCallout">
            <a:avLst>
              <a:gd name="adj1" fmla="val 73716"/>
              <a:gd name="adj2" fmla="val 42092"/>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36000" tIns="36000" rIns="36000" bIns="36000">
            <a:normAutofit lnSpcReduction="10000"/>
          </a:bodyPr>
          <a:lstStyle/>
          <a:p>
            <a:pPr algn="ctr">
              <a:buClr>
                <a:schemeClr val="tx2"/>
              </a:buClr>
              <a:buFont typeface="Wingdings" charset="2"/>
              <a:buNone/>
              <a:defRPr/>
            </a:pPr>
            <a:r>
              <a:rPr lang="ja-JP" altLang="en-US" sz="1200" b="1" dirty="0">
                <a:solidFill>
                  <a:schemeClr val="accent2"/>
                </a:solidFill>
              </a:rPr>
              <a:t>ポイント①</a:t>
            </a:r>
            <a:endParaRPr lang="en-US" altLang="ja-JP" sz="1200" b="1" dirty="0">
              <a:solidFill>
                <a:schemeClr val="accent2"/>
              </a:solidFill>
            </a:endParaRPr>
          </a:p>
          <a:p>
            <a:pPr>
              <a:buClr>
                <a:schemeClr val="tx2"/>
              </a:buClr>
              <a:buFont typeface="Arial" pitchFamily="34" charset="0"/>
              <a:buChar char="•"/>
              <a:defRPr/>
            </a:pPr>
            <a:r>
              <a:rPr lang="ja-JP" altLang="en-US" sz="1050" dirty="0">
                <a:solidFill>
                  <a:schemeClr val="tx1"/>
                </a:solidFill>
              </a:rPr>
              <a:t> 一つの</a:t>
            </a:r>
            <a:r>
              <a:rPr lang="en-US" altLang="ja-JP" sz="1050" dirty="0">
                <a:solidFill>
                  <a:schemeClr val="tx1"/>
                </a:solidFill>
              </a:rPr>
              <a:t>ID</a:t>
            </a:r>
            <a:r>
              <a:rPr lang="ja-JP" altLang="en-US" sz="1050" dirty="0">
                <a:solidFill>
                  <a:schemeClr val="tx1"/>
                </a:solidFill>
              </a:rPr>
              <a:t>で、一回のログインで様々なサービスにアクセス可能</a:t>
            </a:r>
            <a:endParaRPr lang="en-US" altLang="ja-JP" sz="1050" dirty="0">
              <a:solidFill>
                <a:schemeClr val="tx1"/>
              </a:solidFill>
            </a:endParaRPr>
          </a:p>
          <a:p>
            <a:pPr>
              <a:buClr>
                <a:schemeClr val="tx2"/>
              </a:buClr>
              <a:buFont typeface="Arial" pitchFamily="34" charset="0"/>
              <a:buChar char="•"/>
              <a:defRPr/>
            </a:pPr>
            <a:r>
              <a:rPr lang="ja-JP" altLang="en-US" sz="1050" dirty="0">
                <a:solidFill>
                  <a:schemeClr val="tx1"/>
                </a:solidFill>
              </a:rPr>
              <a:t> ユーザは一カ所だけ確認、修正していればいいので負担が減る</a:t>
            </a:r>
            <a:endParaRPr lang="en-US" altLang="ja-JP" sz="1050" dirty="0">
              <a:solidFill>
                <a:schemeClr val="tx1"/>
              </a:solidFill>
            </a:endParaRPr>
          </a:p>
        </p:txBody>
      </p:sp>
      <p:sp>
        <p:nvSpPr>
          <p:cNvPr id="155" name="四角形吹き出し 154"/>
          <p:cNvSpPr/>
          <p:nvPr/>
        </p:nvSpPr>
        <p:spPr bwMode="auto">
          <a:xfrm>
            <a:off x="7473462" y="3500438"/>
            <a:ext cx="1516674" cy="1071562"/>
          </a:xfrm>
          <a:prstGeom prst="wedgeRectCallout">
            <a:avLst>
              <a:gd name="adj1" fmla="val -56239"/>
              <a:gd name="adj2" fmla="val -77628"/>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36000" tIns="36000" rIns="36000" bIns="36000">
            <a:normAutofit fontScale="92500"/>
          </a:bodyPr>
          <a:lstStyle/>
          <a:p>
            <a:pPr algn="ctr">
              <a:buClr>
                <a:schemeClr val="tx2"/>
              </a:buClr>
              <a:buFont typeface="Wingdings" charset="2"/>
              <a:buNone/>
              <a:defRPr/>
            </a:pPr>
            <a:r>
              <a:rPr lang="ja-JP" altLang="en-US" sz="1200" b="1" dirty="0">
                <a:solidFill>
                  <a:schemeClr val="accent2"/>
                </a:solidFill>
              </a:rPr>
              <a:t>ポイント③</a:t>
            </a:r>
            <a:endParaRPr lang="en-US" altLang="ja-JP" sz="1200" b="1" dirty="0">
              <a:solidFill>
                <a:schemeClr val="accent2"/>
              </a:solidFill>
            </a:endParaRPr>
          </a:p>
          <a:p>
            <a:pPr>
              <a:buClr>
                <a:schemeClr val="tx2"/>
              </a:buClr>
              <a:buFont typeface="Arial" pitchFamily="34" charset="0"/>
              <a:buChar char="•"/>
              <a:defRPr/>
            </a:pPr>
            <a:r>
              <a:rPr lang="ja-JP" altLang="en-US" sz="1050" dirty="0">
                <a:solidFill>
                  <a:schemeClr val="tx1"/>
                </a:solidFill>
              </a:rPr>
              <a:t> 事業者間の</a:t>
            </a:r>
            <a:r>
              <a:rPr lang="en-US" altLang="ja-JP" sz="1050" dirty="0">
                <a:solidFill>
                  <a:schemeClr val="tx1"/>
                </a:solidFill>
              </a:rPr>
              <a:t>ID</a:t>
            </a:r>
            <a:r>
              <a:rPr lang="ja-JP" altLang="en-US" sz="1050" dirty="0">
                <a:solidFill>
                  <a:schemeClr val="tx1"/>
                </a:solidFill>
              </a:rPr>
              <a:t>情報（自己情報）のやり取りは、「本人の同意」に基づき、契約書ベースで行われる</a:t>
            </a:r>
            <a:endParaRPr lang="en-US" altLang="ja-JP" sz="1050" dirty="0">
              <a:solidFill>
                <a:schemeClr val="tx1"/>
              </a:solidFill>
            </a:endParaRPr>
          </a:p>
          <a:p>
            <a:pPr>
              <a:buClr>
                <a:schemeClr val="tx2"/>
              </a:buClr>
              <a:buFont typeface="Arial" pitchFamily="34" charset="0"/>
              <a:buChar char="•"/>
              <a:defRPr/>
            </a:pPr>
            <a:r>
              <a:rPr lang="en-US" altLang="ja-JP" sz="1050" dirty="0">
                <a:solidFill>
                  <a:schemeClr val="tx1"/>
                </a:solidFill>
              </a:rPr>
              <a:t> </a:t>
            </a:r>
            <a:r>
              <a:rPr lang="ja-JP" altLang="en-US" sz="1050" dirty="0">
                <a:solidFill>
                  <a:schemeClr val="tx1"/>
                </a:solidFill>
              </a:rPr>
              <a:t>通信は暗号化されている</a:t>
            </a:r>
            <a:endParaRPr lang="en-US" altLang="ja-JP" sz="1050" dirty="0">
              <a:solidFill>
                <a:schemeClr val="tx1"/>
              </a:solidFill>
            </a:endParaRPr>
          </a:p>
        </p:txBody>
      </p:sp>
      <p:sp>
        <p:nvSpPr>
          <p:cNvPr id="158" name="四角形吹き出し 157"/>
          <p:cNvSpPr/>
          <p:nvPr/>
        </p:nvSpPr>
        <p:spPr bwMode="auto">
          <a:xfrm>
            <a:off x="4440116" y="3143251"/>
            <a:ext cx="1516674" cy="1357313"/>
          </a:xfrm>
          <a:prstGeom prst="wedgeRectCallout">
            <a:avLst>
              <a:gd name="adj1" fmla="val -3910"/>
              <a:gd name="adj2" fmla="val -62345"/>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36000" tIns="36000" rIns="36000" bIns="36000">
            <a:normAutofit/>
          </a:bodyPr>
          <a:lstStyle/>
          <a:p>
            <a:pPr algn="ctr">
              <a:buClr>
                <a:schemeClr val="tx2"/>
              </a:buClr>
              <a:buFont typeface="Wingdings" charset="2"/>
              <a:buNone/>
              <a:defRPr/>
            </a:pPr>
            <a:r>
              <a:rPr lang="ja-JP" altLang="en-US" sz="1200" b="1" dirty="0">
                <a:solidFill>
                  <a:schemeClr val="accent2"/>
                </a:solidFill>
              </a:rPr>
              <a:t>ポイント④</a:t>
            </a:r>
            <a:endParaRPr lang="en-US" altLang="ja-JP" sz="1200" b="1" dirty="0">
              <a:solidFill>
                <a:schemeClr val="accent2"/>
              </a:solidFill>
            </a:endParaRPr>
          </a:p>
          <a:p>
            <a:pPr>
              <a:buClr>
                <a:schemeClr val="tx2"/>
              </a:buClr>
              <a:buFont typeface="Arial" pitchFamily="34" charset="0"/>
              <a:buChar char="•"/>
              <a:defRPr/>
            </a:pPr>
            <a:r>
              <a:rPr lang="ja-JP" altLang="en-US" sz="1050" dirty="0" smtClean="0">
                <a:solidFill>
                  <a:schemeClr val="tx1"/>
                </a:solidFill>
              </a:rPr>
              <a:t>オープンかつグローバルな標</a:t>
            </a:r>
            <a:r>
              <a:rPr lang="ja-JP" altLang="en-US" sz="1050" dirty="0">
                <a:solidFill>
                  <a:schemeClr val="tx1"/>
                </a:solidFill>
              </a:rPr>
              <a:t>準仕様</a:t>
            </a:r>
            <a:r>
              <a:rPr lang="ja-JP" altLang="en-US" sz="1050" dirty="0" smtClean="0">
                <a:solidFill>
                  <a:schemeClr val="tx1"/>
                </a:solidFill>
              </a:rPr>
              <a:t>とすることで、多くの事業者が対応</a:t>
            </a:r>
            <a:endParaRPr lang="en-US" altLang="ja-JP" sz="1050" dirty="0">
              <a:solidFill>
                <a:schemeClr val="tx1"/>
              </a:solidFill>
            </a:endParaRPr>
          </a:p>
        </p:txBody>
      </p:sp>
      <p:sp>
        <p:nvSpPr>
          <p:cNvPr id="32" name="四角形吹き出し 31"/>
          <p:cNvSpPr/>
          <p:nvPr/>
        </p:nvSpPr>
        <p:spPr bwMode="auto">
          <a:xfrm>
            <a:off x="65943" y="5243514"/>
            <a:ext cx="1340826" cy="714375"/>
          </a:xfrm>
          <a:prstGeom prst="wedgeRectCallout">
            <a:avLst>
              <a:gd name="adj1" fmla="val 69064"/>
              <a:gd name="adj2" fmla="val -32095"/>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36000" tIns="36000" rIns="36000" bIns="36000">
            <a:normAutofit fontScale="92500"/>
          </a:bodyPr>
          <a:lstStyle/>
          <a:p>
            <a:pPr>
              <a:buClr>
                <a:schemeClr val="tx2"/>
              </a:buClr>
              <a:buFont typeface="Arial" pitchFamily="34" charset="0"/>
              <a:buChar char="•"/>
              <a:defRPr/>
            </a:pPr>
            <a:r>
              <a:rPr lang="ja-JP" altLang="en-US" sz="1050" dirty="0">
                <a:solidFill>
                  <a:schemeClr val="tx1"/>
                </a:solidFill>
              </a:rPr>
              <a:t> </a:t>
            </a:r>
            <a:r>
              <a:rPr lang="en-US" altLang="ja-JP" sz="1050" dirty="0">
                <a:solidFill>
                  <a:schemeClr val="tx1"/>
                </a:solidFill>
              </a:rPr>
              <a:t>ID</a:t>
            </a:r>
            <a:r>
              <a:rPr lang="ja-JP" altLang="en-US" sz="1050" dirty="0">
                <a:solidFill>
                  <a:schemeClr val="tx1"/>
                </a:solidFill>
              </a:rPr>
              <a:t>がサービスごとにバラバラで覚えられない</a:t>
            </a:r>
            <a:endParaRPr lang="en-US" altLang="ja-JP" sz="1050" dirty="0">
              <a:solidFill>
                <a:schemeClr val="tx1"/>
              </a:solidFill>
            </a:endParaRPr>
          </a:p>
          <a:p>
            <a:pPr>
              <a:buClr>
                <a:schemeClr val="tx2"/>
              </a:buClr>
              <a:buFont typeface="Arial" pitchFamily="34" charset="0"/>
              <a:buChar char="•"/>
              <a:defRPr/>
            </a:pPr>
            <a:r>
              <a:rPr lang="ja-JP" altLang="en-US" sz="1050" dirty="0">
                <a:solidFill>
                  <a:schemeClr val="tx1"/>
                </a:solidFill>
              </a:rPr>
              <a:t> 覚えられないので、結果サービスを使わない</a:t>
            </a:r>
            <a:endParaRPr lang="en-US" altLang="ja-JP" sz="1050" dirty="0">
              <a:solidFill>
                <a:schemeClr val="tx1"/>
              </a:solidFill>
            </a:endParaRPr>
          </a:p>
        </p:txBody>
      </p:sp>
      <p:sp>
        <p:nvSpPr>
          <p:cNvPr id="91" name="正方形/長方形 90"/>
          <p:cNvSpPr/>
          <p:nvPr/>
        </p:nvSpPr>
        <p:spPr bwMode="auto">
          <a:xfrm>
            <a:off x="1472713" y="4257676"/>
            <a:ext cx="659423" cy="385763"/>
          </a:xfrm>
          <a:prstGeom prst="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lIns="36000" tIns="36000" rIns="36000" bIns="36000" anchor="ctr" anchorCtr="1">
            <a:normAutofit fontScale="85000" lnSpcReduction="10000"/>
          </a:bodyPr>
          <a:lstStyle/>
          <a:p>
            <a:pPr algn="ctr">
              <a:buClr>
                <a:srgbClr val="000000"/>
              </a:buClr>
              <a:buFont typeface="Wingdings" charset="2"/>
              <a:buNone/>
              <a:defRPr/>
            </a:pPr>
            <a:r>
              <a:rPr lang="ja-JP" altLang="en-US" sz="1200" dirty="0">
                <a:solidFill>
                  <a:srgbClr val="000000"/>
                </a:solidFill>
              </a:rPr>
              <a:t>ログイン </a:t>
            </a:r>
            <a:r>
              <a:rPr lang="en-US" altLang="ja-JP" sz="1200" dirty="0">
                <a:solidFill>
                  <a:srgbClr val="000000"/>
                </a:solidFill>
              </a:rPr>
              <a:t>/ </a:t>
            </a:r>
          </a:p>
          <a:p>
            <a:pPr algn="ctr">
              <a:buClr>
                <a:srgbClr val="000000"/>
              </a:buClr>
              <a:buFont typeface="Wingdings" charset="2"/>
              <a:buNone/>
              <a:defRPr/>
            </a:pPr>
            <a:r>
              <a:rPr lang="en-US" altLang="ja-JP" sz="1200" dirty="0">
                <a:solidFill>
                  <a:srgbClr val="000000"/>
                </a:solidFill>
              </a:rPr>
              <a:t>ID</a:t>
            </a:r>
            <a:r>
              <a:rPr lang="ja-JP" altLang="en-US" sz="1200" dirty="0">
                <a:solidFill>
                  <a:srgbClr val="000000"/>
                </a:solidFill>
              </a:rPr>
              <a:t>の管理</a:t>
            </a:r>
          </a:p>
        </p:txBody>
      </p:sp>
      <p:sp>
        <p:nvSpPr>
          <p:cNvPr id="93" name="正方形/長方形 92"/>
          <p:cNvSpPr/>
          <p:nvPr/>
        </p:nvSpPr>
        <p:spPr bwMode="auto">
          <a:xfrm>
            <a:off x="747347" y="4410076"/>
            <a:ext cx="659423" cy="385763"/>
          </a:xfrm>
          <a:prstGeom prst="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lIns="36000" tIns="36000" rIns="36000" bIns="36000" anchor="ctr" anchorCtr="1">
            <a:normAutofit fontScale="85000" lnSpcReduction="10000"/>
          </a:bodyPr>
          <a:lstStyle/>
          <a:p>
            <a:pPr algn="ctr">
              <a:buClr>
                <a:srgbClr val="000000"/>
              </a:buClr>
              <a:buFont typeface="Wingdings" charset="2"/>
              <a:buNone/>
              <a:defRPr/>
            </a:pPr>
            <a:r>
              <a:rPr lang="ja-JP" altLang="en-US" sz="1200" dirty="0">
                <a:solidFill>
                  <a:srgbClr val="000000"/>
                </a:solidFill>
              </a:rPr>
              <a:t>ログイン </a:t>
            </a:r>
            <a:r>
              <a:rPr lang="en-US" altLang="ja-JP" sz="1200" dirty="0">
                <a:solidFill>
                  <a:srgbClr val="000000"/>
                </a:solidFill>
              </a:rPr>
              <a:t>/ </a:t>
            </a:r>
          </a:p>
          <a:p>
            <a:pPr algn="ctr">
              <a:buClr>
                <a:srgbClr val="000000"/>
              </a:buClr>
              <a:buFont typeface="Wingdings" charset="2"/>
              <a:buNone/>
              <a:defRPr/>
            </a:pPr>
            <a:r>
              <a:rPr lang="en-US" altLang="ja-JP" sz="1200" dirty="0">
                <a:solidFill>
                  <a:srgbClr val="000000"/>
                </a:solidFill>
              </a:rPr>
              <a:t>ID</a:t>
            </a:r>
            <a:r>
              <a:rPr lang="ja-JP" altLang="en-US" sz="1200" dirty="0">
                <a:solidFill>
                  <a:srgbClr val="000000"/>
                </a:solidFill>
              </a:rPr>
              <a:t>の管理</a:t>
            </a:r>
          </a:p>
        </p:txBody>
      </p:sp>
      <p:sp>
        <p:nvSpPr>
          <p:cNvPr id="94" name="正方形/長方形 93"/>
          <p:cNvSpPr/>
          <p:nvPr/>
        </p:nvSpPr>
        <p:spPr bwMode="auto">
          <a:xfrm>
            <a:off x="2198077" y="4400551"/>
            <a:ext cx="659423" cy="385763"/>
          </a:xfrm>
          <a:prstGeom prst="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lIns="36000" tIns="36000" rIns="36000" bIns="36000" anchor="ctr" anchorCtr="1">
            <a:normAutofit fontScale="85000" lnSpcReduction="10000"/>
          </a:bodyPr>
          <a:lstStyle/>
          <a:p>
            <a:pPr algn="ctr">
              <a:buClr>
                <a:srgbClr val="000000"/>
              </a:buClr>
              <a:buFont typeface="Wingdings" charset="2"/>
              <a:buNone/>
              <a:defRPr/>
            </a:pPr>
            <a:r>
              <a:rPr lang="ja-JP" altLang="en-US" sz="1200" dirty="0">
                <a:solidFill>
                  <a:srgbClr val="000000"/>
                </a:solidFill>
              </a:rPr>
              <a:t>ログイン </a:t>
            </a:r>
            <a:r>
              <a:rPr lang="en-US" altLang="ja-JP" sz="1200" dirty="0">
                <a:solidFill>
                  <a:srgbClr val="000000"/>
                </a:solidFill>
              </a:rPr>
              <a:t>/ </a:t>
            </a:r>
          </a:p>
          <a:p>
            <a:pPr algn="ctr">
              <a:buClr>
                <a:srgbClr val="000000"/>
              </a:buClr>
              <a:buFont typeface="Wingdings" charset="2"/>
              <a:buNone/>
              <a:defRPr/>
            </a:pPr>
            <a:r>
              <a:rPr lang="en-US" altLang="ja-JP" sz="1200" dirty="0">
                <a:solidFill>
                  <a:srgbClr val="000000"/>
                </a:solidFill>
              </a:rPr>
              <a:t>ID</a:t>
            </a:r>
            <a:r>
              <a:rPr lang="ja-JP" altLang="en-US" sz="1200" dirty="0">
                <a:solidFill>
                  <a:srgbClr val="000000"/>
                </a:solidFill>
              </a:rPr>
              <a:t>の管理</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ja-JP" altLang="en-US" dirty="0" smtClean="0"/>
              <a:t>ユーザー同意に基づくデータ提供</a:t>
            </a:r>
            <a:endParaRPr kumimoji="1" lang="ja-JP" altLang="en-US" dirty="0"/>
          </a:p>
        </p:txBody>
      </p:sp>
      <p:pic>
        <p:nvPicPr>
          <p:cNvPr id="50178" name="Picture 2" descr="C:\Documents and Settings\nat\My Documents\My Pictures\Microsoft クリップ オーガナイザ\00431640.png"/>
          <p:cNvPicPr>
            <a:picLocks noChangeAspect="1" noChangeArrowheads="1"/>
          </p:cNvPicPr>
          <p:nvPr/>
        </p:nvPicPr>
        <p:blipFill>
          <a:blip r:embed="rId3" cstate="print"/>
          <a:srcRect/>
          <a:stretch>
            <a:fillRect/>
          </a:stretch>
        </p:blipFill>
        <p:spPr bwMode="auto">
          <a:xfrm>
            <a:off x="395536" y="2686621"/>
            <a:ext cx="1714500" cy="1714500"/>
          </a:xfrm>
          <a:prstGeom prst="rect">
            <a:avLst/>
          </a:prstGeom>
          <a:noFill/>
        </p:spPr>
      </p:pic>
      <p:sp>
        <p:nvSpPr>
          <p:cNvPr id="6" name="角丸四角形 5"/>
          <p:cNvSpPr/>
          <p:nvPr/>
        </p:nvSpPr>
        <p:spPr>
          <a:xfrm>
            <a:off x="2483768" y="4509120"/>
            <a:ext cx="2232248"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認証・許可システム</a:t>
            </a:r>
            <a:endParaRPr kumimoji="1" lang="ja-JP" altLang="en-US" dirty="0"/>
          </a:p>
        </p:txBody>
      </p:sp>
      <p:sp>
        <p:nvSpPr>
          <p:cNvPr id="7" name="角丸四角形 6"/>
          <p:cNvSpPr/>
          <p:nvPr/>
        </p:nvSpPr>
        <p:spPr>
          <a:xfrm>
            <a:off x="2483768" y="2204864"/>
            <a:ext cx="2232248"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サービス提供者</a:t>
            </a:r>
            <a:endParaRPr kumimoji="1" lang="ja-JP" altLang="en-US" dirty="0"/>
          </a:p>
        </p:txBody>
      </p:sp>
      <p:sp>
        <p:nvSpPr>
          <p:cNvPr id="8" name="円/楕円 7"/>
          <p:cNvSpPr/>
          <p:nvPr/>
        </p:nvSpPr>
        <p:spPr>
          <a:xfrm>
            <a:off x="6732240" y="1556792"/>
            <a:ext cx="1656184"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9" name="円/楕円 8"/>
          <p:cNvSpPr/>
          <p:nvPr/>
        </p:nvSpPr>
        <p:spPr>
          <a:xfrm>
            <a:off x="6732240" y="2852936"/>
            <a:ext cx="1656184"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10" name="円/楕円 9"/>
          <p:cNvSpPr/>
          <p:nvPr/>
        </p:nvSpPr>
        <p:spPr>
          <a:xfrm>
            <a:off x="6732240" y="5013176"/>
            <a:ext cx="1656184"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cxnSp>
        <p:nvCxnSpPr>
          <p:cNvPr id="12" name="直線コネクタ 11"/>
          <p:cNvCxnSpPr>
            <a:stCxn id="9" idx="4"/>
            <a:endCxn id="10" idx="0"/>
          </p:cNvCxnSpPr>
          <p:nvPr/>
        </p:nvCxnSpPr>
        <p:spPr>
          <a:xfrm rot="5400000">
            <a:off x="7020272" y="4473116"/>
            <a:ext cx="1080120" cy="0"/>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p:cxnSp>
        <p:nvCxnSpPr>
          <p:cNvPr id="17" name="曲線コネクタ 16"/>
          <p:cNvCxnSpPr>
            <a:stCxn id="7" idx="1"/>
            <a:endCxn id="6" idx="1"/>
          </p:cNvCxnSpPr>
          <p:nvPr/>
        </p:nvCxnSpPr>
        <p:spPr>
          <a:xfrm rot="10800000" flipV="1">
            <a:off x="2483768" y="2672916"/>
            <a:ext cx="1588" cy="2304256"/>
          </a:xfrm>
          <a:prstGeom prst="curvedConnector3">
            <a:avLst>
              <a:gd name="adj1" fmla="val 49530116"/>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rot="16200000" flipH="1">
            <a:off x="1439652" y="4545124"/>
            <a:ext cx="864096" cy="792088"/>
          </a:xfrm>
          <a:prstGeom prst="straightConnector1">
            <a:avLst/>
          </a:prstGeom>
          <a:ln w="57150">
            <a:headEnd type="arrow"/>
            <a:tailEnd type="arrow"/>
          </a:ln>
        </p:spPr>
        <p:style>
          <a:lnRef idx="1">
            <a:schemeClr val="accent1"/>
          </a:lnRef>
          <a:fillRef idx="0">
            <a:schemeClr val="accent1"/>
          </a:fillRef>
          <a:effectRef idx="0">
            <a:schemeClr val="accent1"/>
          </a:effectRef>
          <a:fontRef idx="minor">
            <a:schemeClr val="tx1"/>
          </a:fontRef>
        </p:style>
      </p:cxnSp>
      <p:pic>
        <p:nvPicPr>
          <p:cNvPr id="50180" name="Picture 4" descr="C:\Documents and Settings\nat\Local Settings\Temporary Internet Files\Content.IE5\02JES1A6\MC900429003[1].wmf"/>
          <p:cNvPicPr>
            <a:picLocks noChangeAspect="1" noChangeArrowheads="1"/>
          </p:cNvPicPr>
          <p:nvPr/>
        </p:nvPicPr>
        <p:blipFill>
          <a:blip r:embed="rId4" cstate="print"/>
          <a:srcRect/>
          <a:stretch>
            <a:fillRect/>
          </a:stretch>
        </p:blipFill>
        <p:spPr bwMode="auto">
          <a:xfrm flipH="1">
            <a:off x="611560" y="4077072"/>
            <a:ext cx="670102" cy="673882"/>
          </a:xfrm>
          <a:prstGeom prst="rect">
            <a:avLst/>
          </a:prstGeom>
          <a:noFill/>
        </p:spPr>
      </p:pic>
      <p:pic>
        <p:nvPicPr>
          <p:cNvPr id="50182" name="Picture 6" descr="C:\Documents and Settings\nat\Local Settings\Temporary Internet Files\Content.IE5\A20YSA15\MC900312564[1].wmf"/>
          <p:cNvPicPr>
            <a:picLocks noChangeAspect="1" noChangeArrowheads="1"/>
          </p:cNvPicPr>
          <p:nvPr/>
        </p:nvPicPr>
        <p:blipFill>
          <a:blip r:embed="rId5" cstate="print"/>
          <a:srcRect/>
          <a:stretch>
            <a:fillRect/>
          </a:stretch>
        </p:blipFill>
        <p:spPr bwMode="auto">
          <a:xfrm>
            <a:off x="395536" y="4581128"/>
            <a:ext cx="652464" cy="469934"/>
          </a:xfrm>
          <a:prstGeom prst="rect">
            <a:avLst/>
          </a:prstGeom>
          <a:noFill/>
        </p:spPr>
      </p:pic>
      <p:cxnSp>
        <p:nvCxnSpPr>
          <p:cNvPr id="26" name="直線矢印コネクタ 25"/>
          <p:cNvCxnSpPr/>
          <p:nvPr/>
        </p:nvCxnSpPr>
        <p:spPr>
          <a:xfrm rot="10800000" flipV="1">
            <a:off x="4860032" y="2060848"/>
            <a:ext cx="1728192" cy="36004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10800000">
            <a:off x="4860032" y="2924944"/>
            <a:ext cx="1800200" cy="36004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rot="5400000" flipH="1" flipV="1">
            <a:off x="3636690" y="3788246"/>
            <a:ext cx="1152128" cy="1588"/>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4283968" y="3645024"/>
            <a:ext cx="1911101" cy="646331"/>
          </a:xfrm>
          <a:prstGeom prst="rect">
            <a:avLst/>
          </a:prstGeom>
          <a:noFill/>
        </p:spPr>
        <p:txBody>
          <a:bodyPr wrap="none" rtlCol="0">
            <a:spAutoFit/>
          </a:bodyPr>
          <a:lstStyle/>
          <a:p>
            <a:r>
              <a:rPr lang="ja-JP" altLang="en-US" dirty="0" smtClean="0"/>
              <a:t>許可証</a:t>
            </a:r>
            <a:endParaRPr lang="en-US" altLang="ja-JP" dirty="0" smtClean="0"/>
          </a:p>
          <a:p>
            <a:r>
              <a:rPr kumimoji="1" lang="ja-JP" altLang="en-US" dirty="0" smtClean="0"/>
              <a:t>（含データの場所）</a:t>
            </a:r>
            <a:endParaRPr kumimoji="1" lang="ja-JP" altLang="en-US" dirty="0"/>
          </a:p>
        </p:txBody>
      </p:sp>
      <p:cxnSp>
        <p:nvCxnSpPr>
          <p:cNvPr id="32" name="直線矢印コネクタ 31"/>
          <p:cNvCxnSpPr/>
          <p:nvPr/>
        </p:nvCxnSpPr>
        <p:spPr>
          <a:xfrm rot="16200000" flipH="1">
            <a:off x="2772594" y="3788246"/>
            <a:ext cx="1152128" cy="1588"/>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2411760" y="3573016"/>
            <a:ext cx="1338828" cy="646331"/>
          </a:xfrm>
          <a:prstGeom prst="rect">
            <a:avLst/>
          </a:prstGeom>
          <a:noFill/>
        </p:spPr>
        <p:txBody>
          <a:bodyPr wrap="none" rtlCol="0">
            <a:spAutoFit/>
          </a:bodyPr>
          <a:lstStyle/>
          <a:p>
            <a:r>
              <a:rPr kumimoji="1" lang="ja-JP" altLang="en-US" dirty="0" smtClean="0"/>
              <a:t>データ</a:t>
            </a:r>
            <a:endParaRPr kumimoji="1" lang="en-US" altLang="ja-JP" dirty="0" smtClean="0"/>
          </a:p>
          <a:p>
            <a:r>
              <a:rPr lang="ja-JP" altLang="en-US" dirty="0" smtClean="0"/>
              <a:t>取得依頼書</a:t>
            </a:r>
            <a:endParaRPr kumimoji="1" lang="ja-JP" altLang="en-US" dirty="0"/>
          </a:p>
        </p:txBody>
      </p:sp>
      <p:sp>
        <p:nvSpPr>
          <p:cNvPr id="34" name="テキスト ボックス 33"/>
          <p:cNvSpPr txBox="1"/>
          <p:nvPr/>
        </p:nvSpPr>
        <p:spPr>
          <a:xfrm>
            <a:off x="1187624" y="4869160"/>
            <a:ext cx="646331" cy="369332"/>
          </a:xfrm>
          <a:prstGeom prst="rect">
            <a:avLst/>
          </a:prstGeom>
          <a:noFill/>
        </p:spPr>
        <p:txBody>
          <a:bodyPr wrap="none" rtlCol="0">
            <a:spAutoFit/>
          </a:bodyPr>
          <a:lstStyle/>
          <a:p>
            <a:r>
              <a:rPr kumimoji="1" lang="ja-JP" altLang="en-US" dirty="0" smtClean="0"/>
              <a:t>認証</a:t>
            </a:r>
            <a:endParaRPr kumimoji="1" lang="ja-JP" altLang="en-US" dirty="0"/>
          </a:p>
        </p:txBody>
      </p:sp>
      <p:sp>
        <p:nvSpPr>
          <p:cNvPr id="35" name="テキスト ボックス 34"/>
          <p:cNvSpPr txBox="1"/>
          <p:nvPr/>
        </p:nvSpPr>
        <p:spPr>
          <a:xfrm>
            <a:off x="1187624" y="5157192"/>
            <a:ext cx="646331" cy="369332"/>
          </a:xfrm>
          <a:prstGeom prst="rect">
            <a:avLst/>
          </a:prstGeom>
          <a:noFill/>
        </p:spPr>
        <p:txBody>
          <a:bodyPr wrap="none" rtlCol="0">
            <a:spAutoFit/>
          </a:bodyPr>
          <a:lstStyle/>
          <a:p>
            <a:r>
              <a:rPr kumimoji="1" lang="ja-JP" altLang="en-US" dirty="0" smtClean="0"/>
              <a:t>同意</a:t>
            </a:r>
            <a:endParaRPr kumimoji="1" lang="ja-JP" altLang="en-US" dirty="0"/>
          </a:p>
        </p:txBody>
      </p:sp>
      <p:sp>
        <p:nvSpPr>
          <p:cNvPr id="40" name="テキスト ボックス 39"/>
          <p:cNvSpPr txBox="1"/>
          <p:nvPr/>
        </p:nvSpPr>
        <p:spPr>
          <a:xfrm>
            <a:off x="5220072" y="2348880"/>
            <a:ext cx="1699504" cy="369332"/>
          </a:xfrm>
          <a:prstGeom prst="rect">
            <a:avLst/>
          </a:prstGeom>
          <a:noFill/>
        </p:spPr>
        <p:txBody>
          <a:bodyPr wrap="none" rtlCol="0">
            <a:spAutoFit/>
          </a:bodyPr>
          <a:lstStyle/>
          <a:p>
            <a:r>
              <a:rPr kumimoji="1" lang="ja-JP" altLang="en-US" dirty="0" smtClean="0"/>
              <a:t>標準フォーマット</a:t>
            </a:r>
            <a:endParaRPr kumimoji="1" lang="ja-JP" altLang="en-US" dirty="0"/>
          </a:p>
        </p:txBody>
      </p:sp>
      <p:sp>
        <p:nvSpPr>
          <p:cNvPr id="41" name="テキスト ボックス 40"/>
          <p:cNvSpPr txBox="1"/>
          <p:nvPr/>
        </p:nvSpPr>
        <p:spPr>
          <a:xfrm>
            <a:off x="5220072" y="3212976"/>
            <a:ext cx="1699504" cy="369332"/>
          </a:xfrm>
          <a:prstGeom prst="rect">
            <a:avLst/>
          </a:prstGeom>
          <a:noFill/>
        </p:spPr>
        <p:txBody>
          <a:bodyPr wrap="none" rtlCol="0">
            <a:spAutoFit/>
          </a:bodyPr>
          <a:lstStyle/>
          <a:p>
            <a:r>
              <a:rPr kumimoji="1" lang="ja-JP" altLang="en-US" dirty="0" smtClean="0"/>
              <a:t>標準フォーマット</a:t>
            </a:r>
            <a:endParaRPr kumimoji="1" lang="ja-JP" altLang="en-US"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ja-JP" altLang="en-US" dirty="0" smtClean="0"/>
              <a:t>法に基づくデータ提供</a:t>
            </a:r>
            <a:endParaRPr kumimoji="1" lang="ja-JP" altLang="en-US" dirty="0"/>
          </a:p>
        </p:txBody>
      </p:sp>
      <p:pic>
        <p:nvPicPr>
          <p:cNvPr id="50178" name="Picture 2" descr="C:\Documents and Settings\nat\My Documents\My Pictures\Microsoft クリップ オーガナイザ\00431640.png"/>
          <p:cNvPicPr>
            <a:picLocks noChangeAspect="1" noChangeArrowheads="1"/>
          </p:cNvPicPr>
          <p:nvPr/>
        </p:nvPicPr>
        <p:blipFill>
          <a:blip r:embed="rId3" cstate="print"/>
          <a:srcRect/>
          <a:stretch>
            <a:fillRect/>
          </a:stretch>
        </p:blipFill>
        <p:spPr bwMode="auto">
          <a:xfrm>
            <a:off x="251520" y="3262685"/>
            <a:ext cx="1714500" cy="1714500"/>
          </a:xfrm>
          <a:prstGeom prst="rect">
            <a:avLst/>
          </a:prstGeom>
          <a:noFill/>
        </p:spPr>
      </p:pic>
      <p:sp>
        <p:nvSpPr>
          <p:cNvPr id="6" name="角丸四角形 5"/>
          <p:cNvSpPr/>
          <p:nvPr/>
        </p:nvSpPr>
        <p:spPr>
          <a:xfrm>
            <a:off x="2339752" y="5085184"/>
            <a:ext cx="2232248"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認証・許可システム</a:t>
            </a:r>
            <a:endParaRPr kumimoji="1" lang="ja-JP" altLang="en-US" dirty="0"/>
          </a:p>
        </p:txBody>
      </p:sp>
      <p:sp>
        <p:nvSpPr>
          <p:cNvPr id="7" name="角丸四角形 6"/>
          <p:cNvSpPr/>
          <p:nvPr/>
        </p:nvSpPr>
        <p:spPr>
          <a:xfrm>
            <a:off x="2339752" y="2780928"/>
            <a:ext cx="2232248"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サービス提供者</a:t>
            </a:r>
            <a:endParaRPr kumimoji="1" lang="ja-JP" altLang="en-US" dirty="0"/>
          </a:p>
        </p:txBody>
      </p:sp>
      <p:sp>
        <p:nvSpPr>
          <p:cNvPr id="8" name="円/楕円 7"/>
          <p:cNvSpPr/>
          <p:nvPr/>
        </p:nvSpPr>
        <p:spPr>
          <a:xfrm>
            <a:off x="6588224" y="2132856"/>
            <a:ext cx="1656184"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9" name="円/楕円 8"/>
          <p:cNvSpPr/>
          <p:nvPr/>
        </p:nvSpPr>
        <p:spPr>
          <a:xfrm>
            <a:off x="6588224" y="3429000"/>
            <a:ext cx="1656184"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10" name="円/楕円 9"/>
          <p:cNvSpPr/>
          <p:nvPr/>
        </p:nvSpPr>
        <p:spPr>
          <a:xfrm>
            <a:off x="6588224" y="5589240"/>
            <a:ext cx="1656184"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cxnSp>
        <p:nvCxnSpPr>
          <p:cNvPr id="12" name="直線コネクタ 11"/>
          <p:cNvCxnSpPr>
            <a:stCxn id="9" idx="4"/>
            <a:endCxn id="10" idx="0"/>
          </p:cNvCxnSpPr>
          <p:nvPr/>
        </p:nvCxnSpPr>
        <p:spPr>
          <a:xfrm rot="5400000">
            <a:off x="6876256" y="5049180"/>
            <a:ext cx="1080120" cy="0"/>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p:grpSp>
        <p:nvGrpSpPr>
          <p:cNvPr id="2" name="グループ化 12"/>
          <p:cNvGrpSpPr/>
          <p:nvPr/>
        </p:nvGrpSpPr>
        <p:grpSpPr>
          <a:xfrm>
            <a:off x="4644008" y="648072"/>
            <a:ext cx="1585912" cy="1679699"/>
            <a:chOff x="3995936" y="2420888"/>
            <a:chExt cx="1585912" cy="1679699"/>
          </a:xfrm>
        </p:grpSpPr>
        <p:pic>
          <p:nvPicPr>
            <p:cNvPr id="14" name="Picture 4" descr="C:\Documents and Settings\nat\Local Settings\Temporary Internet Files\Content.IE5\02JES1A6\MC900344289[1].wmf"/>
            <p:cNvPicPr>
              <a:picLocks noChangeAspect="1" noChangeArrowheads="1"/>
            </p:cNvPicPr>
            <p:nvPr/>
          </p:nvPicPr>
          <p:blipFill>
            <a:blip r:embed="rId4" cstate="print"/>
            <a:srcRect/>
            <a:stretch>
              <a:fillRect/>
            </a:stretch>
          </p:blipFill>
          <p:spPr bwMode="auto">
            <a:xfrm>
              <a:off x="3995936" y="2636912"/>
              <a:ext cx="1585912" cy="1463675"/>
            </a:xfrm>
            <a:prstGeom prst="rect">
              <a:avLst/>
            </a:prstGeom>
            <a:noFill/>
          </p:spPr>
        </p:pic>
        <p:sp>
          <p:nvSpPr>
            <p:cNvPr id="15" name="正方形/長方形 14"/>
            <p:cNvSpPr/>
            <p:nvPr/>
          </p:nvSpPr>
          <p:spPr>
            <a:xfrm>
              <a:off x="4067944" y="2420888"/>
              <a:ext cx="1338828" cy="369332"/>
            </a:xfrm>
            <a:prstGeom prst="rect">
              <a:avLst/>
            </a:prstGeom>
          </p:spPr>
          <p:txBody>
            <a:bodyPr wrap="none">
              <a:spAutoFit/>
            </a:bodyPr>
            <a:lstStyle/>
            <a:p>
              <a:pPr algn="ctr"/>
              <a:r>
                <a:rPr lang="ja-JP" altLang="en-US" dirty="0" smtClean="0"/>
                <a:t>第三者機関</a:t>
              </a:r>
              <a:endParaRPr lang="ja-JP" altLang="en-US" dirty="0"/>
            </a:p>
          </p:txBody>
        </p:sp>
      </p:grpSp>
      <p:cxnSp>
        <p:nvCxnSpPr>
          <p:cNvPr id="20" name="直線矢印コネクタ 19"/>
          <p:cNvCxnSpPr/>
          <p:nvPr/>
        </p:nvCxnSpPr>
        <p:spPr>
          <a:xfrm rot="16200000" flipH="1">
            <a:off x="1367644" y="4905164"/>
            <a:ext cx="864096" cy="792088"/>
          </a:xfrm>
          <a:prstGeom prst="straightConnector1">
            <a:avLst/>
          </a:prstGeom>
          <a:ln w="57150">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50180" name="Picture 4" descr="C:\Documents and Settings\nat\Local Settings\Temporary Internet Files\Content.IE5\02JES1A6\MC900429003[1].wmf"/>
          <p:cNvPicPr>
            <a:picLocks noChangeAspect="1" noChangeArrowheads="1"/>
          </p:cNvPicPr>
          <p:nvPr/>
        </p:nvPicPr>
        <p:blipFill>
          <a:blip r:embed="rId5" cstate="print"/>
          <a:srcRect/>
          <a:stretch>
            <a:fillRect/>
          </a:stretch>
        </p:blipFill>
        <p:spPr bwMode="auto">
          <a:xfrm flipH="1">
            <a:off x="467544" y="4653136"/>
            <a:ext cx="670102" cy="673882"/>
          </a:xfrm>
          <a:prstGeom prst="rect">
            <a:avLst/>
          </a:prstGeom>
          <a:noFill/>
        </p:spPr>
      </p:pic>
      <p:pic>
        <p:nvPicPr>
          <p:cNvPr id="50182" name="Picture 6" descr="C:\Documents and Settings\nat\Local Settings\Temporary Internet Files\Content.IE5\A20YSA15\MC900312564[1].wmf"/>
          <p:cNvPicPr>
            <a:picLocks noChangeAspect="1" noChangeArrowheads="1"/>
          </p:cNvPicPr>
          <p:nvPr/>
        </p:nvPicPr>
        <p:blipFill>
          <a:blip r:embed="rId6" cstate="print"/>
          <a:srcRect/>
          <a:stretch>
            <a:fillRect/>
          </a:stretch>
        </p:blipFill>
        <p:spPr bwMode="auto">
          <a:xfrm>
            <a:off x="251520" y="5157192"/>
            <a:ext cx="652464" cy="469934"/>
          </a:xfrm>
          <a:prstGeom prst="rect">
            <a:avLst/>
          </a:prstGeom>
          <a:noFill/>
        </p:spPr>
      </p:pic>
      <p:cxnSp>
        <p:nvCxnSpPr>
          <p:cNvPr id="26" name="直線矢印コネクタ 25"/>
          <p:cNvCxnSpPr/>
          <p:nvPr/>
        </p:nvCxnSpPr>
        <p:spPr>
          <a:xfrm rot="10800000" flipV="1">
            <a:off x="4716016" y="2636912"/>
            <a:ext cx="1728192" cy="36004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10800000">
            <a:off x="4716016" y="3501008"/>
            <a:ext cx="1800200" cy="36004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rot="5400000" flipH="1" flipV="1">
            <a:off x="3492674" y="4364310"/>
            <a:ext cx="1152128" cy="1588"/>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4139952" y="4221088"/>
            <a:ext cx="1911101" cy="646331"/>
          </a:xfrm>
          <a:prstGeom prst="rect">
            <a:avLst/>
          </a:prstGeom>
          <a:noFill/>
        </p:spPr>
        <p:txBody>
          <a:bodyPr wrap="none" rtlCol="0">
            <a:spAutoFit/>
          </a:bodyPr>
          <a:lstStyle/>
          <a:p>
            <a:r>
              <a:rPr lang="ja-JP" altLang="en-US" dirty="0" smtClean="0"/>
              <a:t>許可証</a:t>
            </a:r>
            <a:endParaRPr lang="en-US" altLang="ja-JP" dirty="0" smtClean="0"/>
          </a:p>
          <a:p>
            <a:r>
              <a:rPr kumimoji="1" lang="ja-JP" altLang="en-US" dirty="0" smtClean="0"/>
              <a:t>（含データの場所）</a:t>
            </a:r>
            <a:endParaRPr kumimoji="1" lang="ja-JP" altLang="en-US" dirty="0"/>
          </a:p>
        </p:txBody>
      </p:sp>
      <p:cxnSp>
        <p:nvCxnSpPr>
          <p:cNvPr id="32" name="直線矢印コネクタ 31"/>
          <p:cNvCxnSpPr/>
          <p:nvPr/>
        </p:nvCxnSpPr>
        <p:spPr>
          <a:xfrm rot="16200000" flipH="1">
            <a:off x="2628578" y="4364310"/>
            <a:ext cx="1152128" cy="1588"/>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3995936" y="2060848"/>
            <a:ext cx="648072" cy="576064"/>
          </a:xfrm>
          <a:prstGeom prst="straightConnector1">
            <a:avLst/>
          </a:prstGeom>
          <a:ln w="5715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テキスト ボックス 39"/>
          <p:cNvSpPr txBox="1"/>
          <p:nvPr/>
        </p:nvSpPr>
        <p:spPr>
          <a:xfrm>
            <a:off x="5076056" y="2924944"/>
            <a:ext cx="1699504" cy="369332"/>
          </a:xfrm>
          <a:prstGeom prst="rect">
            <a:avLst/>
          </a:prstGeom>
          <a:noFill/>
        </p:spPr>
        <p:txBody>
          <a:bodyPr wrap="none" rtlCol="0">
            <a:spAutoFit/>
          </a:bodyPr>
          <a:lstStyle/>
          <a:p>
            <a:r>
              <a:rPr kumimoji="1" lang="ja-JP" altLang="en-US" dirty="0" smtClean="0"/>
              <a:t>標準フォーマット</a:t>
            </a:r>
            <a:endParaRPr kumimoji="1" lang="ja-JP" altLang="en-US" dirty="0"/>
          </a:p>
        </p:txBody>
      </p:sp>
      <p:sp>
        <p:nvSpPr>
          <p:cNvPr id="41" name="テキスト ボックス 40"/>
          <p:cNvSpPr txBox="1"/>
          <p:nvPr/>
        </p:nvSpPr>
        <p:spPr>
          <a:xfrm>
            <a:off x="5076056" y="3789040"/>
            <a:ext cx="1699504" cy="369332"/>
          </a:xfrm>
          <a:prstGeom prst="rect">
            <a:avLst/>
          </a:prstGeom>
          <a:noFill/>
        </p:spPr>
        <p:txBody>
          <a:bodyPr wrap="none" rtlCol="0">
            <a:spAutoFit/>
          </a:bodyPr>
          <a:lstStyle/>
          <a:p>
            <a:r>
              <a:rPr kumimoji="1" lang="ja-JP" altLang="en-US" dirty="0" smtClean="0"/>
              <a:t>標準フォーマット</a:t>
            </a:r>
            <a:endParaRPr kumimoji="1" lang="ja-JP" altLang="en-US" dirty="0"/>
          </a:p>
        </p:txBody>
      </p:sp>
      <p:sp>
        <p:nvSpPr>
          <p:cNvPr id="30" name="テキスト ボックス 29"/>
          <p:cNvSpPr txBox="1"/>
          <p:nvPr/>
        </p:nvSpPr>
        <p:spPr>
          <a:xfrm>
            <a:off x="3131840" y="1556792"/>
            <a:ext cx="1351652" cy="923330"/>
          </a:xfrm>
          <a:prstGeom prst="rect">
            <a:avLst/>
          </a:prstGeom>
          <a:noFill/>
        </p:spPr>
        <p:txBody>
          <a:bodyPr wrap="none" rtlCol="0">
            <a:spAutoFit/>
          </a:bodyPr>
          <a:lstStyle/>
          <a:p>
            <a:pPr algn="r"/>
            <a:r>
              <a:rPr lang="ja-JP" altLang="en-US" dirty="0" smtClean="0"/>
              <a:t>特別許可証</a:t>
            </a:r>
            <a:endParaRPr lang="en-US" altLang="ja-JP" dirty="0" smtClean="0"/>
          </a:p>
          <a:p>
            <a:pPr algn="r"/>
            <a:r>
              <a:rPr lang="ja-JP" altLang="en-US" dirty="0" smtClean="0"/>
              <a:t>（データ取得</a:t>
            </a:r>
            <a:endParaRPr lang="en-US" altLang="ja-JP" dirty="0" smtClean="0"/>
          </a:p>
          <a:p>
            <a:r>
              <a:rPr lang="ja-JP" altLang="en-US" dirty="0" smtClean="0"/>
              <a:t>依頼書）</a:t>
            </a:r>
            <a:endParaRPr lang="en-US" altLang="ja-JP" dirty="0" smtClean="0"/>
          </a:p>
        </p:txBody>
      </p:sp>
      <p:sp>
        <p:nvSpPr>
          <p:cNvPr id="37" name="テキスト ボックス 36"/>
          <p:cNvSpPr txBox="1"/>
          <p:nvPr/>
        </p:nvSpPr>
        <p:spPr>
          <a:xfrm>
            <a:off x="1907704" y="3933056"/>
            <a:ext cx="1351652" cy="923330"/>
          </a:xfrm>
          <a:prstGeom prst="rect">
            <a:avLst/>
          </a:prstGeom>
          <a:noFill/>
        </p:spPr>
        <p:txBody>
          <a:bodyPr wrap="none" rtlCol="0">
            <a:spAutoFit/>
          </a:bodyPr>
          <a:lstStyle/>
          <a:p>
            <a:pPr algn="r"/>
            <a:r>
              <a:rPr lang="ja-JP" altLang="en-US" dirty="0" smtClean="0"/>
              <a:t>特別許可証</a:t>
            </a:r>
            <a:endParaRPr lang="en-US" altLang="ja-JP" dirty="0" smtClean="0"/>
          </a:p>
          <a:p>
            <a:pPr algn="r"/>
            <a:r>
              <a:rPr lang="ja-JP" altLang="en-US" dirty="0" smtClean="0"/>
              <a:t>（データ取得</a:t>
            </a:r>
            <a:endParaRPr lang="en-US" altLang="ja-JP" dirty="0" smtClean="0"/>
          </a:p>
          <a:p>
            <a:r>
              <a:rPr lang="ja-JP" altLang="en-US" dirty="0" smtClean="0"/>
              <a:t>依頼書）</a:t>
            </a:r>
            <a:endParaRPr lang="en-US" altLang="ja-JP" dirty="0" smtClean="0"/>
          </a:p>
        </p:txBody>
      </p:sp>
      <p:sp>
        <p:nvSpPr>
          <p:cNvPr id="38" name="テキスト ボックス 37"/>
          <p:cNvSpPr txBox="1"/>
          <p:nvPr/>
        </p:nvSpPr>
        <p:spPr>
          <a:xfrm>
            <a:off x="971600" y="5301208"/>
            <a:ext cx="1027845" cy="369332"/>
          </a:xfrm>
          <a:prstGeom prst="rect">
            <a:avLst/>
          </a:prstGeom>
          <a:noFill/>
        </p:spPr>
        <p:txBody>
          <a:bodyPr wrap="none" rtlCol="0">
            <a:spAutoFit/>
          </a:bodyPr>
          <a:lstStyle/>
          <a:p>
            <a:r>
              <a:rPr kumimoji="1" lang="ja-JP" altLang="en-US" dirty="0" smtClean="0"/>
              <a:t>ログ参照</a:t>
            </a:r>
            <a:endParaRPr kumimoji="1" lang="ja-JP" altLang="en-US"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ホテルサイト</a:t>
            </a:r>
            <a:endParaRPr kumimoji="1" lang="ja-JP" altLang="en-US" dirty="0"/>
          </a:p>
        </p:txBody>
      </p:sp>
      <p:pic>
        <p:nvPicPr>
          <p:cNvPr id="56322" name="Picture 2"/>
          <p:cNvPicPr>
            <a:picLocks noChangeAspect="1" noChangeArrowheads="1"/>
          </p:cNvPicPr>
          <p:nvPr/>
        </p:nvPicPr>
        <p:blipFill>
          <a:blip r:embed="rId3" cstate="print"/>
          <a:srcRect/>
          <a:stretch>
            <a:fillRect/>
          </a:stretch>
        </p:blipFill>
        <p:spPr bwMode="auto">
          <a:xfrm>
            <a:off x="1043608" y="1124744"/>
            <a:ext cx="7010400" cy="5048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認証</a:t>
            </a:r>
            <a:endParaRPr kumimoji="1" lang="ja-JP" altLang="en-US" dirty="0"/>
          </a:p>
        </p:txBody>
      </p:sp>
      <p:pic>
        <p:nvPicPr>
          <p:cNvPr id="4" name="コンテンツ プレースホルダ 3"/>
          <p:cNvPicPr>
            <a:picLocks noGrp="1"/>
          </p:cNvPicPr>
          <p:nvPr>
            <p:ph idx="1"/>
          </p:nvPr>
        </p:nvPicPr>
        <p:blipFill>
          <a:blip r:embed="rId3" cstate="print"/>
          <a:srcRect b="45601"/>
          <a:stretch>
            <a:fillRect/>
          </a:stretch>
        </p:blipFill>
        <p:spPr bwMode="auto">
          <a:xfrm>
            <a:off x="732414" y="1628800"/>
            <a:ext cx="7679174" cy="4200474"/>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同意確認</a:t>
            </a:r>
            <a:endParaRPr kumimoji="1" lang="ja-JP" altLang="en-US" dirty="0"/>
          </a:p>
        </p:txBody>
      </p:sp>
      <p:pic>
        <p:nvPicPr>
          <p:cNvPr id="5" name="コンテンツ プレースホルダ 4"/>
          <p:cNvPicPr>
            <a:picLocks noGrp="1"/>
          </p:cNvPicPr>
          <p:nvPr>
            <p:ph idx="1"/>
          </p:nvPr>
        </p:nvPicPr>
        <p:blipFill>
          <a:blip r:embed="rId3" cstate="print"/>
          <a:srcRect/>
          <a:stretch>
            <a:fillRect/>
          </a:stretch>
        </p:blipFill>
        <p:spPr bwMode="auto">
          <a:xfrm>
            <a:off x="2267744" y="-747464"/>
            <a:ext cx="6336704" cy="838293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データ転送</a:t>
            </a:r>
            <a:endParaRPr kumimoji="1" lang="ja-JP" altLang="en-US" dirty="0"/>
          </a:p>
        </p:txBody>
      </p:sp>
      <p:graphicFrame>
        <p:nvGraphicFramePr>
          <p:cNvPr id="4" name="コンテンツ プレースホルダ 3"/>
          <p:cNvGraphicFramePr>
            <a:graphicFrameLocks noGrp="1"/>
          </p:cNvGraphicFramePr>
          <p:nvPr>
            <p:ph idx="1"/>
          </p:nvPr>
        </p:nvGraphicFramePr>
        <p:xfrm>
          <a:off x="2699792" y="1196752"/>
          <a:ext cx="5544616" cy="37204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9154" name="Picture 2" descr="C:\Documents and Settings\nat\My Documents\My Pictures\Microsoft クリップ オーガナイザ\00433946.png"/>
          <p:cNvPicPr>
            <a:picLocks noChangeAspect="1" noChangeArrowheads="1"/>
          </p:cNvPicPr>
          <p:nvPr/>
        </p:nvPicPr>
        <p:blipFill>
          <a:blip r:embed="rId8" cstate="print"/>
          <a:srcRect/>
          <a:stretch>
            <a:fillRect/>
          </a:stretch>
        </p:blipFill>
        <p:spPr bwMode="auto">
          <a:xfrm>
            <a:off x="579438" y="4629150"/>
            <a:ext cx="1724025" cy="1714500"/>
          </a:xfrm>
          <a:prstGeom prst="rect">
            <a:avLst/>
          </a:prstGeom>
          <a:noFill/>
        </p:spPr>
      </p:pic>
      <p:sp>
        <p:nvSpPr>
          <p:cNvPr id="7" name="左矢印 6"/>
          <p:cNvSpPr/>
          <p:nvPr/>
        </p:nvSpPr>
        <p:spPr>
          <a:xfrm rot="19111649">
            <a:off x="1636627" y="3807740"/>
            <a:ext cx="1296144" cy="9768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ポイント</a:t>
            </a:r>
            <a:endParaRPr kumimoji="1" lang="ja-JP" altLang="en-US" sz="2000"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提供内容の確認と許可の取り消し</a:t>
            </a:r>
            <a:endParaRPr kumimoji="1" lang="ja-JP" altLang="en-US" dirty="0"/>
          </a:p>
        </p:txBody>
      </p:sp>
      <p:pic>
        <p:nvPicPr>
          <p:cNvPr id="4" name="コンテンツ プレースホルダ 3"/>
          <p:cNvPicPr>
            <a:picLocks noGrp="1"/>
          </p:cNvPicPr>
          <p:nvPr>
            <p:ph idx="1"/>
          </p:nvPr>
        </p:nvPicPr>
        <p:blipFill>
          <a:blip r:embed="rId3" cstate="print"/>
          <a:srcRect l="17729"/>
          <a:stretch>
            <a:fillRect/>
          </a:stretch>
        </p:blipFill>
        <p:spPr bwMode="auto">
          <a:xfrm>
            <a:off x="2555776" y="980728"/>
            <a:ext cx="6179614" cy="5877272"/>
          </a:xfrm>
          <a:prstGeom prst="rect">
            <a:avLst/>
          </a:prstGeom>
          <a:noFill/>
          <a:ln w="9525">
            <a:noFill/>
            <a:miter lim="800000"/>
            <a:headEnd/>
            <a:tailEnd/>
          </a:ln>
        </p:spPr>
      </p:pic>
      <p:sp>
        <p:nvSpPr>
          <p:cNvPr id="48131" name="Text Box 3"/>
          <p:cNvSpPr txBox="1">
            <a:spLocks noChangeArrowheads="1"/>
          </p:cNvSpPr>
          <p:nvPr/>
        </p:nvSpPr>
        <p:spPr bwMode="auto">
          <a:xfrm>
            <a:off x="5364088" y="2276872"/>
            <a:ext cx="1440160" cy="360040"/>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b="0" i="1" u="none" strike="noStrike" cap="none" normalizeH="0" baseline="0" dirty="0" smtClean="0">
                <a:ln>
                  <a:noFill/>
                </a:ln>
                <a:solidFill>
                  <a:schemeClr val="tx1"/>
                </a:solidFill>
                <a:effectLst/>
                <a:latin typeface="+mn-ea"/>
              </a:rPr>
              <a:t>提供の停止</a:t>
            </a:r>
            <a:endParaRPr kumimoji="1" lang="ja-JP" sz="2400" b="0" i="0" u="none" strike="noStrike" cap="none" normalizeH="0" baseline="0" dirty="0" smtClean="0">
              <a:ln>
                <a:noFill/>
              </a:ln>
              <a:solidFill>
                <a:schemeClr val="tx1"/>
              </a:solidFill>
              <a:effectLst/>
              <a:latin typeface="+mn-ea"/>
            </a:endParaRPr>
          </a:p>
        </p:txBody>
      </p:sp>
      <p:pic>
        <p:nvPicPr>
          <p:cNvPr id="7" name="Picture 2" descr="C:\Documents and Settings\nat\My Documents\My Pictures\Microsoft クリップ オーガナイザ\00433946.png"/>
          <p:cNvPicPr>
            <a:picLocks noChangeAspect="1" noChangeArrowheads="1"/>
          </p:cNvPicPr>
          <p:nvPr/>
        </p:nvPicPr>
        <p:blipFill>
          <a:blip r:embed="rId4" cstate="print"/>
          <a:srcRect/>
          <a:stretch>
            <a:fillRect/>
          </a:stretch>
        </p:blipFill>
        <p:spPr bwMode="auto">
          <a:xfrm flipH="1">
            <a:off x="467544" y="1916832"/>
            <a:ext cx="1724025" cy="1714500"/>
          </a:xfrm>
          <a:prstGeom prst="rect">
            <a:avLst/>
          </a:prstGeom>
          <a:noFill/>
        </p:spPr>
      </p:pic>
      <p:sp>
        <p:nvSpPr>
          <p:cNvPr id="8" name="雲形吹き出し 7"/>
          <p:cNvSpPr/>
          <p:nvPr/>
        </p:nvSpPr>
        <p:spPr>
          <a:xfrm>
            <a:off x="539552" y="980728"/>
            <a:ext cx="1800200" cy="864096"/>
          </a:xfrm>
          <a:prstGeom prst="cloudCallout">
            <a:avLst>
              <a:gd name="adj1" fmla="val -17389"/>
              <a:gd name="adj2" fmla="val 732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いつでも</a:t>
            </a:r>
            <a:endParaRPr kumimoji="1" lang="en-US" altLang="ja-JP" dirty="0" smtClean="0"/>
          </a:p>
          <a:p>
            <a:pPr algn="ctr"/>
            <a:r>
              <a:rPr lang="ja-JP" altLang="en-US" dirty="0" smtClean="0"/>
              <a:t>確認</a:t>
            </a:r>
            <a:endParaRPr kumimoji="1" lang="ja-JP" altLang="en-US" dirty="0"/>
          </a:p>
        </p:txBody>
      </p:sp>
      <p:sp>
        <p:nvSpPr>
          <p:cNvPr id="9" name="テキスト ボックス 8"/>
          <p:cNvSpPr txBox="1"/>
          <p:nvPr/>
        </p:nvSpPr>
        <p:spPr>
          <a:xfrm>
            <a:off x="2238127" y="3356992"/>
            <a:ext cx="461665" cy="1708160"/>
          </a:xfrm>
          <a:prstGeom prst="rect">
            <a:avLst/>
          </a:prstGeom>
          <a:noFill/>
        </p:spPr>
        <p:txBody>
          <a:bodyPr vert="eaVert" wrap="none" rtlCol="0">
            <a:spAutoFit/>
          </a:bodyPr>
          <a:lstStyle/>
          <a:p>
            <a:r>
              <a:rPr kumimoji="1" lang="ja-JP" altLang="en-US" dirty="0" smtClean="0"/>
              <a:t>許可内容（契約）</a:t>
            </a:r>
            <a:endParaRPr kumimoji="1" lang="ja-JP" altLang="en-US" dirty="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endParaRPr kumimoji="1" lang="ja-JP" altLang="en-US"/>
          </a:p>
        </p:txBody>
      </p:sp>
      <p:pic>
        <p:nvPicPr>
          <p:cNvPr id="50178" name="Picture 2" descr="C:\Documents and Settings\nat\My Documents\My Pictures\Microsoft クリップ オーガナイザ\00431640.png"/>
          <p:cNvPicPr>
            <a:picLocks noChangeAspect="1" noChangeArrowheads="1"/>
          </p:cNvPicPr>
          <p:nvPr/>
        </p:nvPicPr>
        <p:blipFill>
          <a:blip r:embed="rId3" cstate="print"/>
          <a:srcRect/>
          <a:stretch>
            <a:fillRect/>
          </a:stretch>
        </p:blipFill>
        <p:spPr bwMode="auto">
          <a:xfrm>
            <a:off x="251520" y="2614613"/>
            <a:ext cx="1714500" cy="1714500"/>
          </a:xfrm>
          <a:prstGeom prst="rect">
            <a:avLst/>
          </a:prstGeom>
          <a:noFill/>
        </p:spPr>
      </p:pic>
      <p:sp>
        <p:nvSpPr>
          <p:cNvPr id="6" name="角丸四角形 5"/>
          <p:cNvSpPr/>
          <p:nvPr/>
        </p:nvSpPr>
        <p:spPr>
          <a:xfrm>
            <a:off x="2339752" y="4437112"/>
            <a:ext cx="2232248"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認証・許可システム</a:t>
            </a:r>
            <a:endParaRPr kumimoji="1" lang="ja-JP" altLang="en-US" dirty="0"/>
          </a:p>
        </p:txBody>
      </p:sp>
      <p:sp>
        <p:nvSpPr>
          <p:cNvPr id="7" name="角丸四角形 6"/>
          <p:cNvSpPr/>
          <p:nvPr/>
        </p:nvSpPr>
        <p:spPr>
          <a:xfrm>
            <a:off x="2339752" y="2132856"/>
            <a:ext cx="2232248"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サービス提供者</a:t>
            </a:r>
            <a:endParaRPr kumimoji="1" lang="ja-JP" altLang="en-US" dirty="0"/>
          </a:p>
        </p:txBody>
      </p:sp>
      <p:sp>
        <p:nvSpPr>
          <p:cNvPr id="8" name="円/楕円 7"/>
          <p:cNvSpPr/>
          <p:nvPr/>
        </p:nvSpPr>
        <p:spPr>
          <a:xfrm>
            <a:off x="6588224" y="1484784"/>
            <a:ext cx="1656184"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9" name="円/楕円 8"/>
          <p:cNvSpPr/>
          <p:nvPr/>
        </p:nvSpPr>
        <p:spPr>
          <a:xfrm>
            <a:off x="6588224" y="2780928"/>
            <a:ext cx="1656184"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10" name="円/楕円 9"/>
          <p:cNvSpPr/>
          <p:nvPr/>
        </p:nvSpPr>
        <p:spPr>
          <a:xfrm>
            <a:off x="6588224" y="4941168"/>
            <a:ext cx="1656184"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cxnSp>
        <p:nvCxnSpPr>
          <p:cNvPr id="12" name="直線コネクタ 11"/>
          <p:cNvCxnSpPr>
            <a:stCxn id="9" idx="4"/>
            <a:endCxn id="10" idx="0"/>
          </p:cNvCxnSpPr>
          <p:nvPr/>
        </p:nvCxnSpPr>
        <p:spPr>
          <a:xfrm rot="5400000">
            <a:off x="6876256" y="4401108"/>
            <a:ext cx="1080120" cy="0"/>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p:grpSp>
        <p:nvGrpSpPr>
          <p:cNvPr id="2" name="グループ化 12"/>
          <p:cNvGrpSpPr/>
          <p:nvPr/>
        </p:nvGrpSpPr>
        <p:grpSpPr>
          <a:xfrm>
            <a:off x="4644008" y="0"/>
            <a:ext cx="1585912" cy="1679699"/>
            <a:chOff x="3995936" y="2420888"/>
            <a:chExt cx="1585912" cy="1679699"/>
          </a:xfrm>
        </p:grpSpPr>
        <p:pic>
          <p:nvPicPr>
            <p:cNvPr id="14" name="Picture 4" descr="C:\Documents and Settings\nat\Local Settings\Temporary Internet Files\Content.IE5\02JES1A6\MC900344289[1].wmf"/>
            <p:cNvPicPr>
              <a:picLocks noChangeAspect="1" noChangeArrowheads="1"/>
            </p:cNvPicPr>
            <p:nvPr/>
          </p:nvPicPr>
          <p:blipFill>
            <a:blip r:embed="rId4" cstate="print"/>
            <a:srcRect/>
            <a:stretch>
              <a:fillRect/>
            </a:stretch>
          </p:blipFill>
          <p:spPr bwMode="auto">
            <a:xfrm>
              <a:off x="3995936" y="2636912"/>
              <a:ext cx="1585912" cy="1463675"/>
            </a:xfrm>
            <a:prstGeom prst="rect">
              <a:avLst/>
            </a:prstGeom>
            <a:noFill/>
          </p:spPr>
        </p:pic>
        <p:sp>
          <p:nvSpPr>
            <p:cNvPr id="15" name="正方形/長方形 14"/>
            <p:cNvSpPr/>
            <p:nvPr/>
          </p:nvSpPr>
          <p:spPr>
            <a:xfrm>
              <a:off x="4067944" y="2420888"/>
              <a:ext cx="1338828" cy="369332"/>
            </a:xfrm>
            <a:prstGeom prst="rect">
              <a:avLst/>
            </a:prstGeom>
          </p:spPr>
          <p:txBody>
            <a:bodyPr wrap="none">
              <a:spAutoFit/>
            </a:bodyPr>
            <a:lstStyle/>
            <a:p>
              <a:pPr algn="ctr"/>
              <a:r>
                <a:rPr lang="ja-JP" altLang="en-US" dirty="0" smtClean="0"/>
                <a:t>第三者機関</a:t>
              </a:r>
              <a:endParaRPr lang="ja-JP" altLang="en-US" dirty="0"/>
            </a:p>
          </p:txBody>
        </p:sp>
      </p:grpSp>
      <p:cxnSp>
        <p:nvCxnSpPr>
          <p:cNvPr id="17" name="曲線コネクタ 16"/>
          <p:cNvCxnSpPr>
            <a:stCxn id="7" idx="1"/>
            <a:endCxn id="6" idx="1"/>
          </p:cNvCxnSpPr>
          <p:nvPr/>
        </p:nvCxnSpPr>
        <p:spPr>
          <a:xfrm rot="10800000" flipV="1">
            <a:off x="2339752" y="2600908"/>
            <a:ext cx="1588" cy="2304256"/>
          </a:xfrm>
          <a:prstGeom prst="curvedConnector3">
            <a:avLst>
              <a:gd name="adj1" fmla="val 49530116"/>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rot="16200000" flipH="1">
            <a:off x="1295636" y="4473116"/>
            <a:ext cx="864096" cy="792088"/>
          </a:xfrm>
          <a:prstGeom prst="straightConnector1">
            <a:avLst/>
          </a:prstGeom>
          <a:ln w="57150">
            <a:headEnd type="arrow"/>
            <a:tailEnd type="arrow"/>
          </a:ln>
        </p:spPr>
        <p:style>
          <a:lnRef idx="1">
            <a:schemeClr val="accent1"/>
          </a:lnRef>
          <a:fillRef idx="0">
            <a:schemeClr val="accent1"/>
          </a:fillRef>
          <a:effectRef idx="0">
            <a:schemeClr val="accent1"/>
          </a:effectRef>
          <a:fontRef idx="minor">
            <a:schemeClr val="tx1"/>
          </a:fontRef>
        </p:style>
      </p:cxnSp>
      <p:pic>
        <p:nvPicPr>
          <p:cNvPr id="50180" name="Picture 4" descr="C:\Documents and Settings\nat\Local Settings\Temporary Internet Files\Content.IE5\02JES1A6\MC900429003[1].wmf"/>
          <p:cNvPicPr>
            <a:picLocks noChangeAspect="1" noChangeArrowheads="1"/>
          </p:cNvPicPr>
          <p:nvPr/>
        </p:nvPicPr>
        <p:blipFill>
          <a:blip r:embed="rId5" cstate="print"/>
          <a:srcRect/>
          <a:stretch>
            <a:fillRect/>
          </a:stretch>
        </p:blipFill>
        <p:spPr bwMode="auto">
          <a:xfrm flipH="1">
            <a:off x="467544" y="4005064"/>
            <a:ext cx="670102" cy="673882"/>
          </a:xfrm>
          <a:prstGeom prst="rect">
            <a:avLst/>
          </a:prstGeom>
          <a:noFill/>
        </p:spPr>
      </p:pic>
      <p:pic>
        <p:nvPicPr>
          <p:cNvPr id="50182" name="Picture 6" descr="C:\Documents and Settings\nat\Local Settings\Temporary Internet Files\Content.IE5\A20YSA15\MC900312564[1].wmf"/>
          <p:cNvPicPr>
            <a:picLocks noChangeAspect="1" noChangeArrowheads="1"/>
          </p:cNvPicPr>
          <p:nvPr/>
        </p:nvPicPr>
        <p:blipFill>
          <a:blip r:embed="rId6" cstate="print"/>
          <a:srcRect/>
          <a:stretch>
            <a:fillRect/>
          </a:stretch>
        </p:blipFill>
        <p:spPr bwMode="auto">
          <a:xfrm>
            <a:off x="251520" y="4509120"/>
            <a:ext cx="652464" cy="469934"/>
          </a:xfrm>
          <a:prstGeom prst="rect">
            <a:avLst/>
          </a:prstGeom>
          <a:noFill/>
        </p:spPr>
      </p:pic>
      <p:cxnSp>
        <p:nvCxnSpPr>
          <p:cNvPr id="26" name="直線矢印コネクタ 25"/>
          <p:cNvCxnSpPr/>
          <p:nvPr/>
        </p:nvCxnSpPr>
        <p:spPr>
          <a:xfrm rot="10800000" flipV="1">
            <a:off x="4716016" y="1988840"/>
            <a:ext cx="1728192" cy="36004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10800000">
            <a:off x="4716016" y="2852936"/>
            <a:ext cx="1800200" cy="36004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rot="5400000" flipH="1" flipV="1">
            <a:off x="3492674" y="3716238"/>
            <a:ext cx="1152128" cy="1588"/>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4139952" y="3573016"/>
            <a:ext cx="1911101" cy="646331"/>
          </a:xfrm>
          <a:prstGeom prst="rect">
            <a:avLst/>
          </a:prstGeom>
          <a:noFill/>
        </p:spPr>
        <p:txBody>
          <a:bodyPr wrap="none" rtlCol="0">
            <a:spAutoFit/>
          </a:bodyPr>
          <a:lstStyle/>
          <a:p>
            <a:r>
              <a:rPr lang="ja-JP" altLang="en-US" dirty="0" smtClean="0"/>
              <a:t>許可証</a:t>
            </a:r>
            <a:endParaRPr lang="en-US" altLang="ja-JP" dirty="0" smtClean="0"/>
          </a:p>
          <a:p>
            <a:r>
              <a:rPr kumimoji="1" lang="ja-JP" altLang="en-US" dirty="0" smtClean="0"/>
              <a:t>（含データの場所）</a:t>
            </a:r>
            <a:endParaRPr kumimoji="1" lang="ja-JP" altLang="en-US" dirty="0"/>
          </a:p>
        </p:txBody>
      </p:sp>
      <p:cxnSp>
        <p:nvCxnSpPr>
          <p:cNvPr id="32" name="直線矢印コネクタ 31"/>
          <p:cNvCxnSpPr/>
          <p:nvPr/>
        </p:nvCxnSpPr>
        <p:spPr>
          <a:xfrm rot="16200000" flipH="1">
            <a:off x="2628578" y="3716238"/>
            <a:ext cx="1152128" cy="1588"/>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2267744" y="3501008"/>
            <a:ext cx="1107996" cy="646331"/>
          </a:xfrm>
          <a:prstGeom prst="rect">
            <a:avLst/>
          </a:prstGeom>
          <a:noFill/>
        </p:spPr>
        <p:txBody>
          <a:bodyPr wrap="none" rtlCol="0">
            <a:spAutoFit/>
          </a:bodyPr>
          <a:lstStyle/>
          <a:p>
            <a:r>
              <a:rPr kumimoji="1" lang="ja-JP" altLang="en-US" dirty="0" smtClean="0"/>
              <a:t>データ</a:t>
            </a:r>
            <a:endParaRPr kumimoji="1" lang="en-US" altLang="ja-JP" dirty="0" smtClean="0"/>
          </a:p>
          <a:p>
            <a:r>
              <a:rPr lang="ja-JP" altLang="en-US" dirty="0" smtClean="0"/>
              <a:t>取得依頼</a:t>
            </a:r>
            <a:endParaRPr kumimoji="1" lang="ja-JP" altLang="en-US" dirty="0"/>
          </a:p>
        </p:txBody>
      </p:sp>
      <p:sp>
        <p:nvSpPr>
          <p:cNvPr id="34" name="テキスト ボックス 33"/>
          <p:cNvSpPr txBox="1"/>
          <p:nvPr/>
        </p:nvSpPr>
        <p:spPr>
          <a:xfrm>
            <a:off x="1043608" y="4797152"/>
            <a:ext cx="646331" cy="369332"/>
          </a:xfrm>
          <a:prstGeom prst="rect">
            <a:avLst/>
          </a:prstGeom>
          <a:noFill/>
        </p:spPr>
        <p:txBody>
          <a:bodyPr wrap="none" rtlCol="0">
            <a:spAutoFit/>
          </a:bodyPr>
          <a:lstStyle/>
          <a:p>
            <a:r>
              <a:rPr kumimoji="1" lang="ja-JP" altLang="en-US" dirty="0" smtClean="0"/>
              <a:t>認証</a:t>
            </a:r>
            <a:endParaRPr kumimoji="1" lang="ja-JP" altLang="en-US" dirty="0"/>
          </a:p>
        </p:txBody>
      </p:sp>
      <p:sp>
        <p:nvSpPr>
          <p:cNvPr id="35" name="テキスト ボックス 34"/>
          <p:cNvSpPr txBox="1"/>
          <p:nvPr/>
        </p:nvSpPr>
        <p:spPr>
          <a:xfrm>
            <a:off x="1043608" y="5085184"/>
            <a:ext cx="646331" cy="369332"/>
          </a:xfrm>
          <a:prstGeom prst="rect">
            <a:avLst/>
          </a:prstGeom>
          <a:noFill/>
        </p:spPr>
        <p:txBody>
          <a:bodyPr wrap="none" rtlCol="0">
            <a:spAutoFit/>
          </a:bodyPr>
          <a:lstStyle/>
          <a:p>
            <a:r>
              <a:rPr kumimoji="1" lang="ja-JP" altLang="en-US" dirty="0" smtClean="0"/>
              <a:t>許可</a:t>
            </a:r>
            <a:endParaRPr kumimoji="1" lang="ja-JP" altLang="en-US" dirty="0"/>
          </a:p>
        </p:txBody>
      </p:sp>
      <p:cxnSp>
        <p:nvCxnSpPr>
          <p:cNvPr id="36" name="直線矢印コネクタ 35"/>
          <p:cNvCxnSpPr/>
          <p:nvPr/>
        </p:nvCxnSpPr>
        <p:spPr>
          <a:xfrm rot="10800000" flipV="1">
            <a:off x="3995936" y="1412776"/>
            <a:ext cx="648072" cy="576064"/>
          </a:xfrm>
          <a:prstGeom prst="straightConnector1">
            <a:avLst/>
          </a:prstGeom>
          <a:ln w="5715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テキスト ボックス 38"/>
          <p:cNvSpPr txBox="1"/>
          <p:nvPr/>
        </p:nvSpPr>
        <p:spPr>
          <a:xfrm>
            <a:off x="1691680" y="1268760"/>
            <a:ext cx="2751074" cy="646331"/>
          </a:xfrm>
          <a:prstGeom prst="rect">
            <a:avLst/>
          </a:prstGeom>
          <a:noFill/>
        </p:spPr>
        <p:txBody>
          <a:bodyPr wrap="none" rtlCol="0">
            <a:spAutoFit/>
          </a:bodyPr>
          <a:lstStyle/>
          <a:p>
            <a:pPr algn="r"/>
            <a:r>
              <a:rPr lang="ja-JP" altLang="en-US" dirty="0" smtClean="0"/>
              <a:t>許可証</a:t>
            </a:r>
            <a:endParaRPr lang="en-US" altLang="ja-JP" dirty="0" smtClean="0"/>
          </a:p>
          <a:p>
            <a:pPr algn="r"/>
            <a:r>
              <a:rPr kumimoji="1" lang="ja-JP" altLang="en-US" dirty="0" smtClean="0"/>
              <a:t>（法に基づく転送の場合）　</a:t>
            </a:r>
            <a:endParaRPr kumimoji="1" lang="ja-JP" altLang="en-US" dirty="0"/>
          </a:p>
        </p:txBody>
      </p:sp>
      <p:sp>
        <p:nvSpPr>
          <p:cNvPr id="40" name="テキスト ボックス 39"/>
          <p:cNvSpPr txBox="1"/>
          <p:nvPr/>
        </p:nvSpPr>
        <p:spPr>
          <a:xfrm>
            <a:off x="5076056" y="2276872"/>
            <a:ext cx="1699504" cy="369332"/>
          </a:xfrm>
          <a:prstGeom prst="rect">
            <a:avLst/>
          </a:prstGeom>
          <a:noFill/>
        </p:spPr>
        <p:txBody>
          <a:bodyPr wrap="none" rtlCol="0">
            <a:spAutoFit/>
          </a:bodyPr>
          <a:lstStyle/>
          <a:p>
            <a:r>
              <a:rPr kumimoji="1" lang="ja-JP" altLang="en-US" dirty="0" smtClean="0"/>
              <a:t>標準フォーマット</a:t>
            </a:r>
            <a:endParaRPr kumimoji="1" lang="ja-JP" altLang="en-US" dirty="0"/>
          </a:p>
        </p:txBody>
      </p:sp>
      <p:sp>
        <p:nvSpPr>
          <p:cNvPr id="41" name="テキスト ボックス 40"/>
          <p:cNvSpPr txBox="1"/>
          <p:nvPr/>
        </p:nvSpPr>
        <p:spPr>
          <a:xfrm>
            <a:off x="5076056" y="3140968"/>
            <a:ext cx="1699504" cy="369332"/>
          </a:xfrm>
          <a:prstGeom prst="rect">
            <a:avLst/>
          </a:prstGeom>
          <a:noFill/>
        </p:spPr>
        <p:txBody>
          <a:bodyPr wrap="none" rtlCol="0">
            <a:spAutoFit/>
          </a:bodyPr>
          <a:lstStyle/>
          <a:p>
            <a:r>
              <a:rPr kumimoji="1" lang="ja-JP" altLang="en-US" dirty="0" smtClean="0"/>
              <a:t>標準フォーマット</a:t>
            </a:r>
            <a:endParaRPr kumimoji="1" lang="ja-JP" altLang="en-US" dirty="0"/>
          </a:p>
        </p:txBody>
      </p:sp>
      <p:sp>
        <p:nvSpPr>
          <p:cNvPr id="30" name="テキスト ボックス 29"/>
          <p:cNvSpPr txBox="1"/>
          <p:nvPr/>
        </p:nvSpPr>
        <p:spPr>
          <a:xfrm>
            <a:off x="539552" y="5733256"/>
            <a:ext cx="3252814" cy="830997"/>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ja-JP" altLang="en-US" sz="2400" dirty="0" smtClean="0"/>
              <a:t>認証は信用できるか？</a:t>
            </a:r>
            <a:endParaRPr kumimoji="1" lang="en-US" altLang="ja-JP" sz="2400" dirty="0" smtClean="0"/>
          </a:p>
          <a:p>
            <a:r>
              <a:rPr lang="ja-JP" altLang="en-US" sz="2400" dirty="0" smtClean="0"/>
              <a:t>データは信用できるか？</a:t>
            </a:r>
            <a:endParaRPr kumimoji="1" lang="ja-JP" altLang="en-US" sz="2400" dirty="0"/>
          </a:p>
        </p:txBody>
      </p:sp>
      <p:sp>
        <p:nvSpPr>
          <p:cNvPr id="37" name="右矢印 36"/>
          <p:cNvSpPr/>
          <p:nvPr/>
        </p:nvSpPr>
        <p:spPr>
          <a:xfrm>
            <a:off x="3923928" y="5805264"/>
            <a:ext cx="504056" cy="648072"/>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38" name="テキスト ボックス 37"/>
          <p:cNvSpPr txBox="1"/>
          <p:nvPr/>
        </p:nvSpPr>
        <p:spPr>
          <a:xfrm>
            <a:off x="4572000" y="5733256"/>
            <a:ext cx="3541354" cy="830997"/>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ja-JP" altLang="en-US" sz="2400" dirty="0" smtClean="0"/>
              <a:t>信頼（トラスト）をどうやって</a:t>
            </a:r>
            <a:endParaRPr kumimoji="1" lang="en-US" altLang="ja-JP" sz="2400" dirty="0" smtClean="0"/>
          </a:p>
          <a:p>
            <a:r>
              <a:rPr lang="ja-JP" altLang="en-US" sz="2400" dirty="0" smtClean="0"/>
              <a:t>確立するか？</a:t>
            </a:r>
            <a:endParaRPr kumimoji="1" lang="ja-JP" altLang="en-US" sz="2400"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情報の非対称性と対策</a:t>
            </a:r>
            <a:endParaRPr kumimoji="1" lang="ja-JP" altLang="en-US" dirty="0"/>
          </a:p>
        </p:txBody>
      </p:sp>
      <p:sp>
        <p:nvSpPr>
          <p:cNvPr id="4" name="テキスト ボックス 3"/>
          <p:cNvSpPr txBox="1"/>
          <p:nvPr/>
        </p:nvSpPr>
        <p:spPr>
          <a:xfrm>
            <a:off x="755576" y="3573016"/>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提供者</a:t>
            </a:r>
            <a:endParaRPr kumimoji="1" lang="ja-JP" altLang="en-US" sz="4000" dirty="0"/>
          </a:p>
        </p:txBody>
      </p:sp>
      <p:sp>
        <p:nvSpPr>
          <p:cNvPr id="6" name="テキスト ボックス 5"/>
          <p:cNvSpPr txBox="1"/>
          <p:nvPr/>
        </p:nvSpPr>
        <p:spPr>
          <a:xfrm>
            <a:off x="5868144" y="3573016"/>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利用者</a:t>
            </a:r>
            <a:endParaRPr kumimoji="1" lang="ja-JP" altLang="en-US" sz="4000" dirty="0"/>
          </a:p>
        </p:txBody>
      </p:sp>
      <p:cxnSp>
        <p:nvCxnSpPr>
          <p:cNvPr id="8" name="直線矢印コネクタ 7"/>
          <p:cNvCxnSpPr/>
          <p:nvPr/>
        </p:nvCxnSpPr>
        <p:spPr>
          <a:xfrm>
            <a:off x="3563888" y="4077072"/>
            <a:ext cx="1872208" cy="158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683568" y="5013176"/>
            <a:ext cx="2781531" cy="646331"/>
          </a:xfrm>
          <a:prstGeom prst="rect">
            <a:avLst/>
          </a:prstGeom>
          <a:noFill/>
        </p:spPr>
        <p:txBody>
          <a:bodyPr wrap="none" rtlCol="0">
            <a:spAutoFit/>
          </a:bodyPr>
          <a:lstStyle/>
          <a:p>
            <a:r>
              <a:rPr kumimoji="1" lang="ja-JP" altLang="en-US" dirty="0" smtClean="0"/>
              <a:t>提供者は、自分が提供する</a:t>
            </a:r>
            <a:endParaRPr kumimoji="1" lang="en-US" altLang="ja-JP" dirty="0" smtClean="0"/>
          </a:p>
          <a:p>
            <a:r>
              <a:rPr lang="ja-JP" altLang="en-US" dirty="0" smtClean="0"/>
              <a:t>情報他の質を知っているが</a:t>
            </a:r>
            <a:endParaRPr kumimoji="1" lang="ja-JP" altLang="en-US" dirty="0"/>
          </a:p>
        </p:txBody>
      </p:sp>
      <p:sp>
        <p:nvSpPr>
          <p:cNvPr id="10" name="テキスト ボックス 9"/>
          <p:cNvSpPr txBox="1"/>
          <p:nvPr/>
        </p:nvSpPr>
        <p:spPr>
          <a:xfrm>
            <a:off x="5652120" y="4941168"/>
            <a:ext cx="3110147" cy="646331"/>
          </a:xfrm>
          <a:prstGeom prst="rect">
            <a:avLst/>
          </a:prstGeom>
          <a:noFill/>
        </p:spPr>
        <p:txBody>
          <a:bodyPr wrap="none" rtlCol="0">
            <a:spAutoFit/>
          </a:bodyPr>
          <a:lstStyle/>
          <a:p>
            <a:r>
              <a:rPr kumimoji="1" lang="ja-JP" altLang="en-US" dirty="0" smtClean="0"/>
              <a:t>利用者は、提供者のいうことを</a:t>
            </a:r>
            <a:endParaRPr kumimoji="1" lang="en-US" altLang="ja-JP" dirty="0" smtClean="0"/>
          </a:p>
          <a:p>
            <a:r>
              <a:rPr lang="ja-JP" altLang="en-US" dirty="0" smtClean="0"/>
              <a:t>信じるしかない？</a:t>
            </a:r>
            <a:endParaRPr kumimoji="1" lang="ja-JP" altLang="en-US" dirty="0"/>
          </a:p>
        </p:txBody>
      </p:sp>
      <p:grpSp>
        <p:nvGrpSpPr>
          <p:cNvPr id="18" name="グループ化 17"/>
          <p:cNvGrpSpPr/>
          <p:nvPr/>
        </p:nvGrpSpPr>
        <p:grpSpPr>
          <a:xfrm>
            <a:off x="1619672" y="1412776"/>
            <a:ext cx="6394196" cy="1944216"/>
            <a:chOff x="1619672" y="1412776"/>
            <a:chExt cx="6394196" cy="1944216"/>
          </a:xfrm>
        </p:grpSpPr>
        <p:sp>
          <p:nvSpPr>
            <p:cNvPr id="11" name="テキスト ボックス 10"/>
            <p:cNvSpPr txBox="1"/>
            <p:nvPr/>
          </p:nvSpPr>
          <p:spPr>
            <a:xfrm>
              <a:off x="3491880" y="1412776"/>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ja-JP" altLang="en-US" sz="4000" dirty="0" smtClean="0"/>
                <a:t>監査人</a:t>
              </a:r>
              <a:endParaRPr kumimoji="1" lang="ja-JP" altLang="en-US" sz="4000" dirty="0"/>
            </a:p>
          </p:txBody>
        </p:sp>
        <p:cxnSp>
          <p:nvCxnSpPr>
            <p:cNvPr id="13" name="直線矢印コネクタ 12"/>
            <p:cNvCxnSpPr/>
            <p:nvPr/>
          </p:nvCxnSpPr>
          <p:spPr>
            <a:xfrm rot="10800000" flipV="1">
              <a:off x="2267744" y="2276872"/>
              <a:ext cx="1296144" cy="936104"/>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a:off x="5724128" y="2348880"/>
              <a:ext cx="1080120" cy="1008112"/>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6444208" y="2564904"/>
              <a:ext cx="1569660" cy="369332"/>
            </a:xfrm>
            <a:prstGeom prst="rect">
              <a:avLst/>
            </a:prstGeom>
            <a:noFill/>
          </p:spPr>
          <p:txBody>
            <a:bodyPr wrap="none" rtlCol="0">
              <a:spAutoFit/>
            </a:bodyPr>
            <a:lstStyle/>
            <a:p>
              <a:r>
                <a:rPr kumimoji="1" lang="ja-JP" altLang="en-US" dirty="0" smtClean="0"/>
                <a:t>品質情報提供</a:t>
              </a:r>
              <a:endParaRPr kumimoji="1" lang="ja-JP" altLang="en-US" dirty="0"/>
            </a:p>
          </p:txBody>
        </p:sp>
        <p:sp>
          <p:nvSpPr>
            <p:cNvPr id="17" name="テキスト ボックス 16"/>
            <p:cNvSpPr txBox="1"/>
            <p:nvPr/>
          </p:nvSpPr>
          <p:spPr>
            <a:xfrm>
              <a:off x="1619672" y="2348880"/>
              <a:ext cx="1107996" cy="369332"/>
            </a:xfrm>
            <a:prstGeom prst="rect">
              <a:avLst/>
            </a:prstGeom>
            <a:noFill/>
          </p:spPr>
          <p:txBody>
            <a:bodyPr wrap="none" rtlCol="0">
              <a:spAutoFit/>
            </a:bodyPr>
            <a:lstStyle/>
            <a:p>
              <a:r>
                <a:rPr kumimoji="1" lang="ja-JP" altLang="en-US" dirty="0" smtClean="0"/>
                <a:t>品質監査</a:t>
              </a:r>
              <a:endParaRPr kumimoji="1" lang="ja-JP" altLang="en-US" dirty="0"/>
            </a:p>
          </p:txBody>
        </p:sp>
      </p:grpSp>
      <p:sp>
        <p:nvSpPr>
          <p:cNvPr id="19" name="テキスト ボックス 18"/>
          <p:cNvSpPr txBox="1"/>
          <p:nvPr/>
        </p:nvSpPr>
        <p:spPr>
          <a:xfrm>
            <a:off x="1331640" y="5805264"/>
            <a:ext cx="6636753" cy="52322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ja-JP" altLang="en-US" sz="2800" dirty="0" smtClean="0"/>
              <a:t>認証信頼度・データ信頼度・サービス信頼度</a:t>
            </a:r>
            <a:endParaRPr kumimoji="1" lang="ja-JP" alt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80">
                                          <p:stCondLst>
                                            <p:cond delay="0"/>
                                          </p:stCondLst>
                                        </p:cTn>
                                        <p:tgtEl>
                                          <p:spTgt spid="19"/>
                                        </p:tgtEl>
                                      </p:cBhvr>
                                    </p:animEffect>
                                    <p:anim calcmode="lin" valueType="num">
                                      <p:cBhvr>
                                        <p:cTn id="13"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8" dur="26">
                                          <p:stCondLst>
                                            <p:cond delay="650"/>
                                          </p:stCondLst>
                                        </p:cTn>
                                        <p:tgtEl>
                                          <p:spTgt spid="19"/>
                                        </p:tgtEl>
                                      </p:cBhvr>
                                      <p:to x="100000" y="60000"/>
                                    </p:animScale>
                                    <p:animScale>
                                      <p:cBhvr>
                                        <p:cTn id="19" dur="166" decel="50000">
                                          <p:stCondLst>
                                            <p:cond delay="676"/>
                                          </p:stCondLst>
                                        </p:cTn>
                                        <p:tgtEl>
                                          <p:spTgt spid="19"/>
                                        </p:tgtEl>
                                      </p:cBhvr>
                                      <p:to x="100000" y="100000"/>
                                    </p:animScale>
                                    <p:animScale>
                                      <p:cBhvr>
                                        <p:cTn id="20" dur="26">
                                          <p:stCondLst>
                                            <p:cond delay="1312"/>
                                          </p:stCondLst>
                                        </p:cTn>
                                        <p:tgtEl>
                                          <p:spTgt spid="19"/>
                                        </p:tgtEl>
                                      </p:cBhvr>
                                      <p:to x="100000" y="80000"/>
                                    </p:animScale>
                                    <p:animScale>
                                      <p:cBhvr>
                                        <p:cTn id="21" dur="166" decel="50000">
                                          <p:stCondLst>
                                            <p:cond delay="1338"/>
                                          </p:stCondLst>
                                        </p:cTn>
                                        <p:tgtEl>
                                          <p:spTgt spid="19"/>
                                        </p:tgtEl>
                                      </p:cBhvr>
                                      <p:to x="100000" y="100000"/>
                                    </p:animScale>
                                    <p:animScale>
                                      <p:cBhvr>
                                        <p:cTn id="22" dur="26">
                                          <p:stCondLst>
                                            <p:cond delay="1642"/>
                                          </p:stCondLst>
                                        </p:cTn>
                                        <p:tgtEl>
                                          <p:spTgt spid="19"/>
                                        </p:tgtEl>
                                      </p:cBhvr>
                                      <p:to x="100000" y="90000"/>
                                    </p:animScale>
                                    <p:animScale>
                                      <p:cBhvr>
                                        <p:cTn id="23" dur="166" decel="50000">
                                          <p:stCondLst>
                                            <p:cond delay="1668"/>
                                          </p:stCondLst>
                                        </p:cTn>
                                        <p:tgtEl>
                                          <p:spTgt spid="19"/>
                                        </p:tgtEl>
                                      </p:cBhvr>
                                      <p:to x="100000" y="100000"/>
                                    </p:animScale>
                                    <p:animScale>
                                      <p:cBhvr>
                                        <p:cTn id="24" dur="26">
                                          <p:stCondLst>
                                            <p:cond delay="1808"/>
                                          </p:stCondLst>
                                        </p:cTn>
                                        <p:tgtEl>
                                          <p:spTgt spid="19"/>
                                        </p:tgtEl>
                                      </p:cBhvr>
                                      <p:to x="100000" y="95000"/>
                                    </p:animScale>
                                    <p:animScale>
                                      <p:cBhvr>
                                        <p:cTn id="25"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契約数の爆発と解決策</a:t>
            </a:r>
            <a:endParaRPr kumimoji="1" lang="ja-JP" altLang="en-US" dirty="0"/>
          </a:p>
        </p:txBody>
      </p:sp>
      <p:sp>
        <p:nvSpPr>
          <p:cNvPr id="3" name="テキスト ボックス 2"/>
          <p:cNvSpPr txBox="1"/>
          <p:nvPr/>
        </p:nvSpPr>
        <p:spPr>
          <a:xfrm>
            <a:off x="755576" y="1340768"/>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提供者</a:t>
            </a:r>
            <a:endParaRPr kumimoji="1" lang="ja-JP" altLang="en-US" sz="4000" dirty="0"/>
          </a:p>
        </p:txBody>
      </p:sp>
      <p:sp>
        <p:nvSpPr>
          <p:cNvPr id="4" name="テキスト ボックス 3"/>
          <p:cNvSpPr txBox="1"/>
          <p:nvPr/>
        </p:nvSpPr>
        <p:spPr>
          <a:xfrm>
            <a:off x="5868144" y="1340768"/>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利用者</a:t>
            </a:r>
            <a:endParaRPr kumimoji="1" lang="ja-JP" altLang="en-US" sz="4000" dirty="0"/>
          </a:p>
        </p:txBody>
      </p:sp>
      <p:cxnSp>
        <p:nvCxnSpPr>
          <p:cNvPr id="8" name="直線矢印コネクタ 7"/>
          <p:cNvCxnSpPr/>
          <p:nvPr/>
        </p:nvCxnSpPr>
        <p:spPr>
          <a:xfrm>
            <a:off x="3419872" y="1844824"/>
            <a:ext cx="2232248"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nvGrpSpPr>
          <p:cNvPr id="12" name="グループ化 11"/>
          <p:cNvGrpSpPr/>
          <p:nvPr/>
        </p:nvGrpSpPr>
        <p:grpSpPr>
          <a:xfrm>
            <a:off x="708204" y="2564904"/>
            <a:ext cx="7536204" cy="995422"/>
            <a:chOff x="708204" y="2564904"/>
            <a:chExt cx="7536204" cy="995422"/>
          </a:xfrm>
        </p:grpSpPr>
        <p:sp>
          <p:nvSpPr>
            <p:cNvPr id="9" name="テキスト ボックス 8"/>
            <p:cNvSpPr txBox="1"/>
            <p:nvPr/>
          </p:nvSpPr>
          <p:spPr>
            <a:xfrm>
              <a:off x="708204" y="2564904"/>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提供者</a:t>
              </a:r>
              <a:endParaRPr kumimoji="1" lang="ja-JP" altLang="en-US" sz="4000" dirty="0"/>
            </a:p>
          </p:txBody>
        </p:sp>
        <p:sp>
          <p:nvSpPr>
            <p:cNvPr id="10" name="テキスト ボックス 9"/>
            <p:cNvSpPr txBox="1"/>
            <p:nvPr/>
          </p:nvSpPr>
          <p:spPr>
            <a:xfrm>
              <a:off x="5820772" y="2564904"/>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利用者</a:t>
              </a:r>
              <a:endParaRPr kumimoji="1" lang="ja-JP" altLang="en-US" sz="4000" dirty="0"/>
            </a:p>
          </p:txBody>
        </p:sp>
        <p:cxnSp>
          <p:nvCxnSpPr>
            <p:cNvPr id="11" name="直線矢印コネクタ 10"/>
            <p:cNvCxnSpPr/>
            <p:nvPr/>
          </p:nvCxnSpPr>
          <p:spPr>
            <a:xfrm>
              <a:off x="3372500" y="3068960"/>
              <a:ext cx="2232248"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17" name="グループ化 16"/>
          <p:cNvGrpSpPr/>
          <p:nvPr/>
        </p:nvGrpSpPr>
        <p:grpSpPr>
          <a:xfrm>
            <a:off x="3491880" y="1988840"/>
            <a:ext cx="2088232" cy="864096"/>
            <a:chOff x="3491880" y="1988840"/>
            <a:chExt cx="2088232" cy="864096"/>
          </a:xfrm>
        </p:grpSpPr>
        <p:cxnSp>
          <p:nvCxnSpPr>
            <p:cNvPr id="14" name="直線矢印コネクタ 13"/>
            <p:cNvCxnSpPr/>
            <p:nvPr/>
          </p:nvCxnSpPr>
          <p:spPr>
            <a:xfrm flipV="1">
              <a:off x="3491880" y="2060848"/>
              <a:ext cx="2088232" cy="7920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a:off x="3491880" y="1988840"/>
              <a:ext cx="1944216" cy="86409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18" name="グループ化 17"/>
          <p:cNvGrpSpPr/>
          <p:nvPr/>
        </p:nvGrpSpPr>
        <p:grpSpPr>
          <a:xfrm>
            <a:off x="708204" y="3789040"/>
            <a:ext cx="7536204" cy="995422"/>
            <a:chOff x="708204" y="2564904"/>
            <a:chExt cx="7536204" cy="995422"/>
          </a:xfrm>
        </p:grpSpPr>
        <p:sp>
          <p:nvSpPr>
            <p:cNvPr id="19" name="テキスト ボックス 18"/>
            <p:cNvSpPr txBox="1"/>
            <p:nvPr/>
          </p:nvSpPr>
          <p:spPr>
            <a:xfrm>
              <a:off x="708204" y="2564904"/>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提供者</a:t>
              </a:r>
              <a:endParaRPr kumimoji="1" lang="ja-JP" altLang="en-US" sz="4000" dirty="0"/>
            </a:p>
          </p:txBody>
        </p:sp>
        <p:sp>
          <p:nvSpPr>
            <p:cNvPr id="20" name="テキスト ボックス 19"/>
            <p:cNvSpPr txBox="1"/>
            <p:nvPr/>
          </p:nvSpPr>
          <p:spPr>
            <a:xfrm>
              <a:off x="5820772" y="2564904"/>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利用者</a:t>
              </a:r>
              <a:endParaRPr kumimoji="1" lang="ja-JP" altLang="en-US" sz="4000" dirty="0"/>
            </a:p>
          </p:txBody>
        </p:sp>
        <p:cxnSp>
          <p:nvCxnSpPr>
            <p:cNvPr id="21" name="直線矢印コネクタ 20"/>
            <p:cNvCxnSpPr/>
            <p:nvPr/>
          </p:nvCxnSpPr>
          <p:spPr>
            <a:xfrm>
              <a:off x="3372500" y="3068960"/>
              <a:ext cx="2232248"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22" name="グループ化 21"/>
          <p:cNvGrpSpPr/>
          <p:nvPr/>
        </p:nvGrpSpPr>
        <p:grpSpPr>
          <a:xfrm>
            <a:off x="3491880" y="3212976"/>
            <a:ext cx="2088232" cy="864096"/>
            <a:chOff x="3491880" y="1988840"/>
            <a:chExt cx="2088232" cy="864096"/>
          </a:xfrm>
        </p:grpSpPr>
        <p:cxnSp>
          <p:nvCxnSpPr>
            <p:cNvPr id="23" name="直線矢印コネクタ 22"/>
            <p:cNvCxnSpPr/>
            <p:nvPr/>
          </p:nvCxnSpPr>
          <p:spPr>
            <a:xfrm flipV="1">
              <a:off x="3491880" y="2060848"/>
              <a:ext cx="2088232" cy="7920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a:xfrm>
              <a:off x="3491880" y="1988840"/>
              <a:ext cx="1944216" cy="86409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29" name="グループ化 28"/>
          <p:cNvGrpSpPr/>
          <p:nvPr/>
        </p:nvGrpSpPr>
        <p:grpSpPr>
          <a:xfrm>
            <a:off x="3491880" y="2060848"/>
            <a:ext cx="2016224" cy="1944216"/>
            <a:chOff x="3491880" y="2060848"/>
            <a:chExt cx="2016224" cy="1944216"/>
          </a:xfrm>
        </p:grpSpPr>
        <p:cxnSp>
          <p:nvCxnSpPr>
            <p:cNvPr id="26" name="直線矢印コネクタ 25"/>
            <p:cNvCxnSpPr/>
            <p:nvPr/>
          </p:nvCxnSpPr>
          <p:spPr>
            <a:xfrm flipV="1">
              <a:off x="3491880" y="2132856"/>
              <a:ext cx="2016224" cy="187220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rot="16200000" flipV="1">
              <a:off x="3527884" y="2096852"/>
              <a:ext cx="1944216" cy="187220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30" name="グループ化 29"/>
          <p:cNvGrpSpPr/>
          <p:nvPr/>
        </p:nvGrpSpPr>
        <p:grpSpPr>
          <a:xfrm>
            <a:off x="708204" y="5013176"/>
            <a:ext cx="7536204" cy="995422"/>
            <a:chOff x="708204" y="2564904"/>
            <a:chExt cx="7536204" cy="995422"/>
          </a:xfrm>
        </p:grpSpPr>
        <p:sp>
          <p:nvSpPr>
            <p:cNvPr id="31" name="テキスト ボックス 30"/>
            <p:cNvSpPr txBox="1"/>
            <p:nvPr/>
          </p:nvSpPr>
          <p:spPr>
            <a:xfrm>
              <a:off x="708204" y="2564904"/>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提供者</a:t>
              </a:r>
              <a:endParaRPr kumimoji="1" lang="ja-JP" altLang="en-US" sz="4000" dirty="0"/>
            </a:p>
          </p:txBody>
        </p:sp>
        <p:sp>
          <p:nvSpPr>
            <p:cNvPr id="32" name="テキスト ボックス 31"/>
            <p:cNvSpPr txBox="1"/>
            <p:nvPr/>
          </p:nvSpPr>
          <p:spPr>
            <a:xfrm>
              <a:off x="5820772" y="2564904"/>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利用者</a:t>
              </a:r>
              <a:endParaRPr kumimoji="1" lang="ja-JP" altLang="en-US" sz="4000" dirty="0"/>
            </a:p>
          </p:txBody>
        </p:sp>
        <p:cxnSp>
          <p:nvCxnSpPr>
            <p:cNvPr id="33" name="直線矢印コネクタ 32"/>
            <p:cNvCxnSpPr/>
            <p:nvPr/>
          </p:nvCxnSpPr>
          <p:spPr>
            <a:xfrm>
              <a:off x="3372500" y="3068960"/>
              <a:ext cx="2232248"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34" name="グループ化 33"/>
          <p:cNvGrpSpPr/>
          <p:nvPr/>
        </p:nvGrpSpPr>
        <p:grpSpPr>
          <a:xfrm>
            <a:off x="3491880" y="4437112"/>
            <a:ext cx="2088232" cy="864096"/>
            <a:chOff x="3491880" y="1988840"/>
            <a:chExt cx="2088232" cy="864096"/>
          </a:xfrm>
        </p:grpSpPr>
        <p:cxnSp>
          <p:nvCxnSpPr>
            <p:cNvPr id="35" name="直線矢印コネクタ 34"/>
            <p:cNvCxnSpPr/>
            <p:nvPr/>
          </p:nvCxnSpPr>
          <p:spPr>
            <a:xfrm flipV="1">
              <a:off x="3491880" y="2060848"/>
              <a:ext cx="2088232" cy="7920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a:off x="3491880" y="1988840"/>
              <a:ext cx="1944216" cy="86409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37" name="グループ化 36"/>
          <p:cNvGrpSpPr/>
          <p:nvPr/>
        </p:nvGrpSpPr>
        <p:grpSpPr>
          <a:xfrm>
            <a:off x="3491880" y="3284984"/>
            <a:ext cx="2016224" cy="1944216"/>
            <a:chOff x="3491880" y="2060848"/>
            <a:chExt cx="2016224" cy="1944216"/>
          </a:xfrm>
        </p:grpSpPr>
        <p:cxnSp>
          <p:nvCxnSpPr>
            <p:cNvPr id="38" name="直線矢印コネクタ 37"/>
            <p:cNvCxnSpPr/>
            <p:nvPr/>
          </p:nvCxnSpPr>
          <p:spPr>
            <a:xfrm flipV="1">
              <a:off x="3491880" y="2132856"/>
              <a:ext cx="2016224" cy="187220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3527884" y="2096852"/>
              <a:ext cx="1944216" cy="187220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44" name="グループ化 43"/>
          <p:cNvGrpSpPr/>
          <p:nvPr/>
        </p:nvGrpSpPr>
        <p:grpSpPr>
          <a:xfrm>
            <a:off x="3419872" y="1988840"/>
            <a:ext cx="2160240" cy="3528392"/>
            <a:chOff x="3419872" y="1988840"/>
            <a:chExt cx="2160240" cy="3528392"/>
          </a:xfrm>
        </p:grpSpPr>
        <p:cxnSp>
          <p:nvCxnSpPr>
            <p:cNvPr id="41" name="直線矢印コネクタ 40"/>
            <p:cNvCxnSpPr/>
            <p:nvPr/>
          </p:nvCxnSpPr>
          <p:spPr>
            <a:xfrm rot="5400000" flipH="1" flipV="1">
              <a:off x="2843808" y="2708920"/>
              <a:ext cx="3312368" cy="216024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6200000" flipH="1">
              <a:off x="2771800" y="2708920"/>
              <a:ext cx="3528392" cy="208823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graphicFrame>
        <p:nvGraphicFramePr>
          <p:cNvPr id="47" name="オブジェクト 46"/>
          <p:cNvGraphicFramePr>
            <a:graphicFrameLocks noChangeAspect="1"/>
          </p:cNvGraphicFramePr>
          <p:nvPr/>
        </p:nvGraphicFramePr>
        <p:xfrm>
          <a:off x="3503613" y="4989513"/>
          <a:ext cx="1951037" cy="766762"/>
        </p:xfrm>
        <a:graphic>
          <a:graphicData uri="http://schemas.openxmlformats.org/presentationml/2006/ole">
            <p:oleObj spid="_x0000_s51202" name="数式" r:id="rId4" imgW="355320" imgH="139680" progId="Equation.3">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dissolv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dissolv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dissolve">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dissolve">
                                      <p:cBhvr>
                                        <p:cTn id="42" dur="500"/>
                                        <p:tgtEl>
                                          <p:spTgt spid="37"/>
                                        </p:tgtEl>
                                      </p:cBhvr>
                                    </p:animEffect>
                                  </p:childTnLst>
                                </p:cTn>
                              </p:par>
                              <p:par>
                                <p:cTn id="43" presetID="9" presetClass="entr" presetSubtype="0"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dissolve">
                                      <p:cBhvr>
                                        <p:cTn id="45" dur="500"/>
                                        <p:tgtEl>
                                          <p:spTgt spid="44"/>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dissolve">
                                      <p:cBhvr>
                                        <p:cTn id="5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契約数の爆発と解決策</a:t>
            </a:r>
            <a:endParaRPr kumimoji="1" lang="ja-JP" altLang="en-US" dirty="0"/>
          </a:p>
        </p:txBody>
      </p:sp>
      <p:sp>
        <p:nvSpPr>
          <p:cNvPr id="3" name="テキスト ボックス 2"/>
          <p:cNvSpPr txBox="1"/>
          <p:nvPr/>
        </p:nvSpPr>
        <p:spPr>
          <a:xfrm>
            <a:off x="755576" y="1340768"/>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提供者</a:t>
            </a:r>
            <a:endParaRPr kumimoji="1" lang="ja-JP" altLang="en-US" sz="4000" dirty="0"/>
          </a:p>
        </p:txBody>
      </p:sp>
      <p:sp>
        <p:nvSpPr>
          <p:cNvPr id="4" name="テキスト ボックス 3"/>
          <p:cNvSpPr txBox="1"/>
          <p:nvPr/>
        </p:nvSpPr>
        <p:spPr>
          <a:xfrm>
            <a:off x="5868144" y="1340768"/>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利用者</a:t>
            </a:r>
            <a:endParaRPr kumimoji="1" lang="ja-JP" altLang="en-US" sz="4000" dirty="0"/>
          </a:p>
        </p:txBody>
      </p:sp>
      <p:sp>
        <p:nvSpPr>
          <p:cNvPr id="9" name="テキスト ボックス 8"/>
          <p:cNvSpPr txBox="1"/>
          <p:nvPr/>
        </p:nvSpPr>
        <p:spPr>
          <a:xfrm>
            <a:off x="708204" y="2564904"/>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提供者</a:t>
            </a:r>
            <a:endParaRPr kumimoji="1" lang="ja-JP" altLang="en-US" sz="4000" dirty="0"/>
          </a:p>
        </p:txBody>
      </p:sp>
      <p:sp>
        <p:nvSpPr>
          <p:cNvPr id="10" name="テキスト ボックス 9"/>
          <p:cNvSpPr txBox="1"/>
          <p:nvPr/>
        </p:nvSpPr>
        <p:spPr>
          <a:xfrm>
            <a:off x="5820772" y="2564904"/>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利用者</a:t>
            </a:r>
            <a:endParaRPr kumimoji="1" lang="ja-JP" altLang="en-US" sz="4000" dirty="0"/>
          </a:p>
        </p:txBody>
      </p:sp>
      <p:sp>
        <p:nvSpPr>
          <p:cNvPr id="19" name="テキスト ボックス 18"/>
          <p:cNvSpPr txBox="1"/>
          <p:nvPr/>
        </p:nvSpPr>
        <p:spPr>
          <a:xfrm>
            <a:off x="708204" y="3789040"/>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提供者</a:t>
            </a:r>
            <a:endParaRPr kumimoji="1" lang="ja-JP" altLang="en-US" sz="4000" dirty="0"/>
          </a:p>
        </p:txBody>
      </p:sp>
      <p:sp>
        <p:nvSpPr>
          <p:cNvPr id="20" name="テキスト ボックス 19"/>
          <p:cNvSpPr txBox="1"/>
          <p:nvPr/>
        </p:nvSpPr>
        <p:spPr>
          <a:xfrm>
            <a:off x="5820772" y="3789040"/>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利用者</a:t>
            </a:r>
            <a:endParaRPr kumimoji="1" lang="ja-JP" altLang="en-US" sz="4000" dirty="0"/>
          </a:p>
        </p:txBody>
      </p:sp>
      <p:sp>
        <p:nvSpPr>
          <p:cNvPr id="31" name="テキスト ボックス 30"/>
          <p:cNvSpPr txBox="1"/>
          <p:nvPr/>
        </p:nvSpPr>
        <p:spPr>
          <a:xfrm>
            <a:off x="708204" y="5013176"/>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提供者</a:t>
            </a:r>
            <a:endParaRPr kumimoji="1" lang="ja-JP" altLang="en-US" sz="4000" dirty="0"/>
          </a:p>
        </p:txBody>
      </p:sp>
      <p:sp>
        <p:nvSpPr>
          <p:cNvPr id="32" name="テキスト ボックス 31"/>
          <p:cNvSpPr txBox="1"/>
          <p:nvPr/>
        </p:nvSpPr>
        <p:spPr>
          <a:xfrm>
            <a:off x="5820772" y="5013176"/>
            <a:ext cx="2423636" cy="995422"/>
          </a:xfrm>
          <a:prstGeom prst="ellipse">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ja-JP" altLang="en-US" sz="4000" dirty="0" smtClean="0"/>
              <a:t>利用者</a:t>
            </a:r>
            <a:endParaRPr kumimoji="1" lang="ja-JP" altLang="en-US" sz="4000" dirty="0"/>
          </a:p>
        </p:txBody>
      </p:sp>
      <p:sp>
        <p:nvSpPr>
          <p:cNvPr id="37" name="テキスト ボックス 36"/>
          <p:cNvSpPr txBox="1"/>
          <p:nvPr/>
        </p:nvSpPr>
        <p:spPr>
          <a:xfrm>
            <a:off x="3851920" y="1988840"/>
            <a:ext cx="1438584" cy="995422"/>
          </a:xfrm>
          <a:prstGeom prst="ellipse">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en-US" altLang="ja-JP" sz="4000" dirty="0" smtClean="0"/>
              <a:t>TFP</a:t>
            </a:r>
            <a:endParaRPr kumimoji="1" lang="ja-JP" altLang="en-US" sz="4000" dirty="0"/>
          </a:p>
        </p:txBody>
      </p:sp>
      <p:cxnSp>
        <p:nvCxnSpPr>
          <p:cNvPr id="42" name="直線矢印コネクタ 41"/>
          <p:cNvCxnSpPr/>
          <p:nvPr/>
        </p:nvCxnSpPr>
        <p:spPr>
          <a:xfrm>
            <a:off x="3347864" y="1988840"/>
            <a:ext cx="432048"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flipV="1">
            <a:off x="3275856" y="2708920"/>
            <a:ext cx="504056"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rot="5400000" flipH="1" flipV="1">
            <a:off x="3095836" y="3248980"/>
            <a:ext cx="1152128"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rot="5400000" flipH="1" flipV="1">
            <a:off x="2735796" y="3681028"/>
            <a:ext cx="2304256" cy="10801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6200000" flipV="1">
            <a:off x="4175956" y="3753036"/>
            <a:ext cx="2088232"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rot="16200000" flipV="1">
            <a:off x="5040052" y="3104964"/>
            <a:ext cx="792088"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直線矢印コネクタ 55"/>
          <p:cNvCxnSpPr/>
          <p:nvPr/>
        </p:nvCxnSpPr>
        <p:spPr>
          <a:xfrm rot="10800000">
            <a:off x="5364088" y="2636912"/>
            <a:ext cx="432048"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p:nvPr/>
        </p:nvCxnSpPr>
        <p:spPr>
          <a:xfrm rot="10800000" flipV="1">
            <a:off x="5292080" y="1916832"/>
            <a:ext cx="36004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9" name="テキスト ボックス 58"/>
          <p:cNvSpPr txBox="1"/>
          <p:nvPr/>
        </p:nvSpPr>
        <p:spPr>
          <a:xfrm>
            <a:off x="3635896" y="4149080"/>
            <a:ext cx="646331" cy="369332"/>
          </a:xfrm>
          <a:prstGeom prst="rect">
            <a:avLst/>
          </a:prstGeom>
          <a:noFill/>
        </p:spPr>
        <p:txBody>
          <a:bodyPr wrap="none" rtlCol="0">
            <a:spAutoFit/>
          </a:bodyPr>
          <a:lstStyle/>
          <a:p>
            <a:r>
              <a:rPr lang="ja-JP" altLang="en-US" dirty="0" smtClean="0"/>
              <a:t>約款</a:t>
            </a:r>
            <a:endParaRPr kumimoji="1" lang="ja-JP" altLang="en-US" dirty="0"/>
          </a:p>
        </p:txBody>
      </p:sp>
      <p:sp>
        <p:nvSpPr>
          <p:cNvPr id="60" name="テキスト ボックス 59"/>
          <p:cNvSpPr txBox="1"/>
          <p:nvPr/>
        </p:nvSpPr>
        <p:spPr>
          <a:xfrm>
            <a:off x="4932040" y="4149080"/>
            <a:ext cx="646331" cy="369332"/>
          </a:xfrm>
          <a:prstGeom prst="rect">
            <a:avLst/>
          </a:prstGeom>
          <a:noFill/>
        </p:spPr>
        <p:txBody>
          <a:bodyPr wrap="none" rtlCol="0">
            <a:spAutoFit/>
          </a:bodyPr>
          <a:lstStyle/>
          <a:p>
            <a:r>
              <a:rPr lang="ja-JP" altLang="en-US" dirty="0" smtClean="0"/>
              <a:t>約款</a:t>
            </a:r>
            <a:endParaRPr kumimoji="1" lang="ja-JP" altLang="en-US" dirty="0"/>
          </a:p>
        </p:txBody>
      </p:sp>
      <p:sp>
        <p:nvSpPr>
          <p:cNvPr id="61" name="テキスト ボックス 60"/>
          <p:cNvSpPr txBox="1"/>
          <p:nvPr/>
        </p:nvSpPr>
        <p:spPr>
          <a:xfrm>
            <a:off x="3347864" y="3356992"/>
            <a:ext cx="646331" cy="369332"/>
          </a:xfrm>
          <a:prstGeom prst="rect">
            <a:avLst/>
          </a:prstGeom>
          <a:noFill/>
        </p:spPr>
        <p:txBody>
          <a:bodyPr wrap="none" rtlCol="0">
            <a:spAutoFit/>
          </a:bodyPr>
          <a:lstStyle/>
          <a:p>
            <a:r>
              <a:rPr lang="ja-JP" altLang="en-US" dirty="0" smtClean="0"/>
              <a:t>約款</a:t>
            </a:r>
            <a:endParaRPr kumimoji="1" lang="ja-JP" altLang="en-US" dirty="0"/>
          </a:p>
        </p:txBody>
      </p:sp>
      <p:sp>
        <p:nvSpPr>
          <p:cNvPr id="62" name="テキスト ボックス 61"/>
          <p:cNvSpPr txBox="1"/>
          <p:nvPr/>
        </p:nvSpPr>
        <p:spPr>
          <a:xfrm>
            <a:off x="3059832" y="2492896"/>
            <a:ext cx="646331" cy="369332"/>
          </a:xfrm>
          <a:prstGeom prst="rect">
            <a:avLst/>
          </a:prstGeom>
          <a:noFill/>
        </p:spPr>
        <p:txBody>
          <a:bodyPr wrap="none" rtlCol="0">
            <a:spAutoFit/>
          </a:bodyPr>
          <a:lstStyle/>
          <a:p>
            <a:r>
              <a:rPr lang="ja-JP" altLang="en-US" dirty="0" smtClean="0"/>
              <a:t>約款</a:t>
            </a:r>
            <a:endParaRPr kumimoji="1" lang="ja-JP" altLang="en-US" dirty="0"/>
          </a:p>
        </p:txBody>
      </p:sp>
      <p:sp>
        <p:nvSpPr>
          <p:cNvPr id="63" name="テキスト ボックス 62"/>
          <p:cNvSpPr txBox="1"/>
          <p:nvPr/>
        </p:nvSpPr>
        <p:spPr>
          <a:xfrm>
            <a:off x="3419872" y="1772816"/>
            <a:ext cx="646331" cy="369332"/>
          </a:xfrm>
          <a:prstGeom prst="rect">
            <a:avLst/>
          </a:prstGeom>
          <a:noFill/>
        </p:spPr>
        <p:txBody>
          <a:bodyPr wrap="none" rtlCol="0">
            <a:spAutoFit/>
          </a:bodyPr>
          <a:lstStyle/>
          <a:p>
            <a:r>
              <a:rPr lang="ja-JP" altLang="en-US" dirty="0" smtClean="0"/>
              <a:t>約款</a:t>
            </a:r>
            <a:endParaRPr kumimoji="1" lang="ja-JP" altLang="en-US" dirty="0"/>
          </a:p>
        </p:txBody>
      </p:sp>
      <p:sp>
        <p:nvSpPr>
          <p:cNvPr id="64" name="テキスト ボックス 63"/>
          <p:cNvSpPr txBox="1"/>
          <p:nvPr/>
        </p:nvSpPr>
        <p:spPr>
          <a:xfrm>
            <a:off x="5004048" y="1628800"/>
            <a:ext cx="646331" cy="369332"/>
          </a:xfrm>
          <a:prstGeom prst="rect">
            <a:avLst/>
          </a:prstGeom>
          <a:noFill/>
        </p:spPr>
        <p:txBody>
          <a:bodyPr wrap="none" rtlCol="0">
            <a:spAutoFit/>
          </a:bodyPr>
          <a:lstStyle/>
          <a:p>
            <a:r>
              <a:rPr lang="ja-JP" altLang="en-US" dirty="0" smtClean="0"/>
              <a:t>約款</a:t>
            </a:r>
            <a:endParaRPr kumimoji="1" lang="ja-JP" altLang="en-US" dirty="0"/>
          </a:p>
        </p:txBody>
      </p:sp>
      <p:sp>
        <p:nvSpPr>
          <p:cNvPr id="65" name="テキスト ボックス 64"/>
          <p:cNvSpPr txBox="1"/>
          <p:nvPr/>
        </p:nvSpPr>
        <p:spPr>
          <a:xfrm>
            <a:off x="5580112" y="2420888"/>
            <a:ext cx="646331" cy="369332"/>
          </a:xfrm>
          <a:prstGeom prst="rect">
            <a:avLst/>
          </a:prstGeom>
          <a:noFill/>
        </p:spPr>
        <p:txBody>
          <a:bodyPr wrap="none" rtlCol="0">
            <a:spAutoFit/>
          </a:bodyPr>
          <a:lstStyle/>
          <a:p>
            <a:r>
              <a:rPr lang="ja-JP" altLang="en-US" dirty="0" smtClean="0"/>
              <a:t>約款</a:t>
            </a:r>
            <a:endParaRPr kumimoji="1" lang="ja-JP" altLang="en-US" dirty="0"/>
          </a:p>
        </p:txBody>
      </p:sp>
      <p:sp>
        <p:nvSpPr>
          <p:cNvPr id="66" name="テキスト ボックス 65"/>
          <p:cNvSpPr txBox="1"/>
          <p:nvPr/>
        </p:nvSpPr>
        <p:spPr>
          <a:xfrm>
            <a:off x="5292080" y="3429000"/>
            <a:ext cx="646331" cy="369332"/>
          </a:xfrm>
          <a:prstGeom prst="rect">
            <a:avLst/>
          </a:prstGeom>
          <a:noFill/>
        </p:spPr>
        <p:txBody>
          <a:bodyPr wrap="none" rtlCol="0">
            <a:spAutoFit/>
          </a:bodyPr>
          <a:lstStyle/>
          <a:p>
            <a:r>
              <a:rPr lang="ja-JP" altLang="en-US" dirty="0" smtClean="0"/>
              <a:t>約款</a:t>
            </a:r>
            <a:endParaRPr kumimoji="1" lang="ja-JP" altLang="en-US" dirty="0"/>
          </a:p>
        </p:txBody>
      </p:sp>
      <p:sp>
        <p:nvSpPr>
          <p:cNvPr id="67" name="テキスト ボックス 66"/>
          <p:cNvSpPr txBox="1"/>
          <p:nvPr/>
        </p:nvSpPr>
        <p:spPr>
          <a:xfrm>
            <a:off x="3707904" y="5229200"/>
            <a:ext cx="1936749" cy="1200329"/>
          </a:xfrm>
          <a:prstGeom prst="rect">
            <a:avLst/>
          </a:prstGeom>
          <a:noFill/>
        </p:spPr>
        <p:txBody>
          <a:bodyPr wrap="none" rtlCol="0">
            <a:spAutoFit/>
          </a:bodyPr>
          <a:lstStyle/>
          <a:p>
            <a:r>
              <a:rPr kumimoji="1" lang="en-US" altLang="ja-JP" sz="7200" i="1" dirty="0" err="1" smtClean="0">
                <a:latin typeface="Times New Roman" pitchFamily="18" charset="0"/>
                <a:cs typeface="Times New Roman" pitchFamily="18" charset="0"/>
              </a:rPr>
              <a:t>n+m</a:t>
            </a:r>
            <a:endParaRPr kumimoji="1" lang="ja-JP" altLang="en-US" sz="7200" i="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3" name="図 2"/>
          <p:cNvPicPr/>
          <p:nvPr/>
        </p:nvPicPr>
        <p:blipFill>
          <a:blip r:embed="rId3" cstate="print"/>
          <a:srcRect/>
          <a:stretch>
            <a:fillRect/>
          </a:stretch>
        </p:blipFill>
        <p:spPr bwMode="auto">
          <a:xfrm>
            <a:off x="-17940" y="980728"/>
            <a:ext cx="9179880" cy="489654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雲 79"/>
          <p:cNvSpPr/>
          <p:nvPr/>
        </p:nvSpPr>
        <p:spPr>
          <a:xfrm>
            <a:off x="1115616" y="2348880"/>
            <a:ext cx="6912768" cy="3960440"/>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64" name="正方形/長方形 63"/>
          <p:cNvSpPr/>
          <p:nvPr/>
        </p:nvSpPr>
        <p:spPr>
          <a:xfrm>
            <a:off x="6588224" y="3356992"/>
            <a:ext cx="1728192" cy="295232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63" name="正方形/長方形 62"/>
          <p:cNvSpPr/>
          <p:nvPr/>
        </p:nvSpPr>
        <p:spPr>
          <a:xfrm>
            <a:off x="6588224" y="1196752"/>
            <a:ext cx="1728192" cy="194421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dirty="0"/>
          </a:p>
        </p:txBody>
      </p:sp>
      <p:sp>
        <p:nvSpPr>
          <p:cNvPr id="4" name="タイトル 3"/>
          <p:cNvSpPr>
            <a:spLocks noGrp="1"/>
          </p:cNvSpPr>
          <p:nvPr>
            <p:ph type="title"/>
          </p:nvPr>
        </p:nvSpPr>
        <p:spPr/>
        <p:txBody>
          <a:bodyPr/>
          <a:lstStyle/>
          <a:p>
            <a:r>
              <a:rPr kumimoji="1" lang="ja-JP" altLang="en-US" dirty="0" smtClean="0"/>
              <a:t>個人的に考え中なこと</a:t>
            </a:r>
            <a:r>
              <a:rPr kumimoji="1" lang="en-US" altLang="ja-JP" dirty="0" smtClean="0"/>
              <a:t>…</a:t>
            </a:r>
            <a:endParaRPr kumimoji="1" lang="ja-JP" altLang="en-US" dirty="0"/>
          </a:p>
        </p:txBody>
      </p:sp>
      <p:pic>
        <p:nvPicPr>
          <p:cNvPr id="50178" name="Picture 2" descr="C:\Documents and Settings\nat\My Documents\My Pictures\Microsoft クリップ オーガナイザ\00431640.png"/>
          <p:cNvPicPr>
            <a:picLocks noChangeAspect="1" noChangeArrowheads="1"/>
          </p:cNvPicPr>
          <p:nvPr/>
        </p:nvPicPr>
        <p:blipFill>
          <a:blip r:embed="rId3" cstate="print"/>
          <a:srcRect/>
          <a:stretch>
            <a:fillRect/>
          </a:stretch>
        </p:blipFill>
        <p:spPr bwMode="auto">
          <a:xfrm>
            <a:off x="251520" y="2614613"/>
            <a:ext cx="1714500" cy="1714500"/>
          </a:xfrm>
          <a:prstGeom prst="rect">
            <a:avLst/>
          </a:prstGeom>
          <a:noFill/>
        </p:spPr>
      </p:pic>
      <p:sp>
        <p:nvSpPr>
          <p:cNvPr id="6" name="角丸四角形 5"/>
          <p:cNvSpPr/>
          <p:nvPr/>
        </p:nvSpPr>
        <p:spPr>
          <a:xfrm>
            <a:off x="2339752" y="4437112"/>
            <a:ext cx="2232248" cy="93610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認証・許可システム群</a:t>
            </a:r>
            <a:endParaRPr kumimoji="1" lang="en-US" altLang="ja-JP" sz="1600" dirty="0" smtClean="0"/>
          </a:p>
          <a:p>
            <a:pPr algn="ctr"/>
            <a:endParaRPr lang="en-US" altLang="ja-JP" sz="1600" dirty="0" smtClean="0"/>
          </a:p>
          <a:p>
            <a:pPr algn="ctr"/>
            <a:endParaRPr kumimoji="1" lang="ja-JP" altLang="en-US" dirty="0"/>
          </a:p>
        </p:txBody>
      </p:sp>
      <p:sp>
        <p:nvSpPr>
          <p:cNvPr id="7" name="角丸四角形 6"/>
          <p:cNvSpPr/>
          <p:nvPr/>
        </p:nvSpPr>
        <p:spPr>
          <a:xfrm>
            <a:off x="2339752" y="2132856"/>
            <a:ext cx="2232248" cy="93610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ja-JP" altLang="en-US" dirty="0" smtClean="0"/>
              <a:t>サービス提供者群</a:t>
            </a:r>
            <a:endParaRPr lang="en-US" altLang="ja-JP" dirty="0" smtClean="0"/>
          </a:p>
          <a:p>
            <a:pPr algn="ctr"/>
            <a:endParaRPr kumimoji="1" lang="en-US" altLang="ja-JP" dirty="0" smtClean="0"/>
          </a:p>
          <a:p>
            <a:pPr algn="ctr"/>
            <a:endParaRPr kumimoji="1" lang="ja-JP" altLang="en-US" dirty="0"/>
          </a:p>
        </p:txBody>
      </p:sp>
      <p:sp>
        <p:nvSpPr>
          <p:cNvPr id="8" name="円/楕円 7"/>
          <p:cNvSpPr/>
          <p:nvPr/>
        </p:nvSpPr>
        <p:spPr>
          <a:xfrm>
            <a:off x="6804248" y="1484784"/>
            <a:ext cx="1224136"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9" name="円/楕円 8"/>
          <p:cNvSpPr/>
          <p:nvPr/>
        </p:nvSpPr>
        <p:spPr>
          <a:xfrm>
            <a:off x="6804248" y="3501008"/>
            <a:ext cx="1224136"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10" name="円/楕円 9"/>
          <p:cNvSpPr/>
          <p:nvPr/>
        </p:nvSpPr>
        <p:spPr>
          <a:xfrm>
            <a:off x="6804248" y="4725144"/>
            <a:ext cx="1224136"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cxnSp>
        <p:nvCxnSpPr>
          <p:cNvPr id="12" name="直線コネクタ 11"/>
          <p:cNvCxnSpPr>
            <a:stCxn id="9" idx="4"/>
            <a:endCxn id="10" idx="0"/>
          </p:cNvCxnSpPr>
          <p:nvPr/>
        </p:nvCxnSpPr>
        <p:spPr>
          <a:xfrm rot="5400000">
            <a:off x="7128284" y="4437112"/>
            <a:ext cx="576064" cy="0"/>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p:grpSp>
        <p:nvGrpSpPr>
          <p:cNvPr id="2" name="グループ化 12"/>
          <p:cNvGrpSpPr/>
          <p:nvPr/>
        </p:nvGrpSpPr>
        <p:grpSpPr>
          <a:xfrm>
            <a:off x="4644008" y="0"/>
            <a:ext cx="1585912" cy="1679699"/>
            <a:chOff x="3995936" y="2420888"/>
            <a:chExt cx="1585912" cy="1679699"/>
          </a:xfrm>
        </p:grpSpPr>
        <p:pic>
          <p:nvPicPr>
            <p:cNvPr id="14" name="Picture 4" descr="C:\Documents and Settings\nat\Local Settings\Temporary Internet Files\Content.IE5\02JES1A6\MC900344289[1].wmf"/>
            <p:cNvPicPr>
              <a:picLocks noChangeAspect="1" noChangeArrowheads="1"/>
            </p:cNvPicPr>
            <p:nvPr/>
          </p:nvPicPr>
          <p:blipFill>
            <a:blip r:embed="rId4" cstate="print"/>
            <a:srcRect/>
            <a:stretch>
              <a:fillRect/>
            </a:stretch>
          </p:blipFill>
          <p:spPr bwMode="auto">
            <a:xfrm>
              <a:off x="3995936" y="2636912"/>
              <a:ext cx="1585912" cy="1463675"/>
            </a:xfrm>
            <a:prstGeom prst="rect">
              <a:avLst/>
            </a:prstGeom>
            <a:noFill/>
          </p:spPr>
        </p:pic>
        <p:sp>
          <p:nvSpPr>
            <p:cNvPr id="15" name="正方形/長方形 14"/>
            <p:cNvSpPr/>
            <p:nvPr/>
          </p:nvSpPr>
          <p:spPr>
            <a:xfrm>
              <a:off x="4067944" y="2420888"/>
              <a:ext cx="1338828" cy="369332"/>
            </a:xfrm>
            <a:prstGeom prst="rect">
              <a:avLst/>
            </a:prstGeom>
          </p:spPr>
          <p:txBody>
            <a:bodyPr wrap="none">
              <a:spAutoFit/>
            </a:bodyPr>
            <a:lstStyle/>
            <a:p>
              <a:pPr algn="ctr"/>
              <a:r>
                <a:rPr lang="ja-JP" altLang="en-US" dirty="0" smtClean="0"/>
                <a:t>第三者機関</a:t>
              </a:r>
              <a:endParaRPr lang="ja-JP" altLang="en-US" dirty="0"/>
            </a:p>
          </p:txBody>
        </p:sp>
      </p:grpSp>
      <p:cxnSp>
        <p:nvCxnSpPr>
          <p:cNvPr id="17" name="曲線コネクタ 16"/>
          <p:cNvCxnSpPr>
            <a:stCxn id="7" idx="1"/>
            <a:endCxn id="6" idx="1"/>
          </p:cNvCxnSpPr>
          <p:nvPr/>
        </p:nvCxnSpPr>
        <p:spPr>
          <a:xfrm rot="10800000" flipV="1">
            <a:off x="2339752" y="2600908"/>
            <a:ext cx="1588" cy="2304256"/>
          </a:xfrm>
          <a:prstGeom prst="curvedConnector3">
            <a:avLst>
              <a:gd name="adj1" fmla="val 49530116"/>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rot="16200000" flipH="1">
            <a:off x="1295636" y="4473116"/>
            <a:ext cx="864096" cy="792088"/>
          </a:xfrm>
          <a:prstGeom prst="straightConnector1">
            <a:avLst/>
          </a:prstGeom>
          <a:ln w="57150">
            <a:headEnd type="arrow"/>
            <a:tailEnd type="arrow"/>
          </a:ln>
        </p:spPr>
        <p:style>
          <a:lnRef idx="1">
            <a:schemeClr val="accent1"/>
          </a:lnRef>
          <a:fillRef idx="0">
            <a:schemeClr val="accent1"/>
          </a:fillRef>
          <a:effectRef idx="0">
            <a:schemeClr val="accent1"/>
          </a:effectRef>
          <a:fontRef idx="minor">
            <a:schemeClr val="tx1"/>
          </a:fontRef>
        </p:style>
      </p:cxnSp>
      <p:pic>
        <p:nvPicPr>
          <p:cNvPr id="50180" name="Picture 4" descr="C:\Documents and Settings\nat\Local Settings\Temporary Internet Files\Content.IE5\02JES1A6\MC900429003[1].wmf"/>
          <p:cNvPicPr>
            <a:picLocks noChangeAspect="1" noChangeArrowheads="1"/>
          </p:cNvPicPr>
          <p:nvPr/>
        </p:nvPicPr>
        <p:blipFill>
          <a:blip r:embed="rId5" cstate="print"/>
          <a:srcRect/>
          <a:stretch>
            <a:fillRect/>
          </a:stretch>
        </p:blipFill>
        <p:spPr bwMode="auto">
          <a:xfrm flipH="1">
            <a:off x="467544" y="4005064"/>
            <a:ext cx="670102" cy="673882"/>
          </a:xfrm>
          <a:prstGeom prst="rect">
            <a:avLst/>
          </a:prstGeom>
          <a:noFill/>
        </p:spPr>
      </p:pic>
      <p:pic>
        <p:nvPicPr>
          <p:cNvPr id="50182" name="Picture 6" descr="C:\Documents and Settings\nat\Local Settings\Temporary Internet Files\Content.IE5\A20YSA15\MC900312564[1].wmf"/>
          <p:cNvPicPr>
            <a:picLocks noChangeAspect="1" noChangeArrowheads="1"/>
          </p:cNvPicPr>
          <p:nvPr/>
        </p:nvPicPr>
        <p:blipFill>
          <a:blip r:embed="rId6" cstate="print"/>
          <a:srcRect/>
          <a:stretch>
            <a:fillRect/>
          </a:stretch>
        </p:blipFill>
        <p:spPr bwMode="auto">
          <a:xfrm>
            <a:off x="251520" y="4509120"/>
            <a:ext cx="652464" cy="469934"/>
          </a:xfrm>
          <a:prstGeom prst="rect">
            <a:avLst/>
          </a:prstGeom>
          <a:noFill/>
        </p:spPr>
      </p:pic>
      <p:cxnSp>
        <p:nvCxnSpPr>
          <p:cNvPr id="26" name="直線矢印コネクタ 25"/>
          <p:cNvCxnSpPr/>
          <p:nvPr/>
        </p:nvCxnSpPr>
        <p:spPr>
          <a:xfrm rot="10800000" flipV="1">
            <a:off x="4716016" y="1988840"/>
            <a:ext cx="1728192" cy="36004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16200000" flipV="1">
            <a:off x="4355976" y="3212976"/>
            <a:ext cx="2520280" cy="2232248"/>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a:endCxn id="62" idx="0"/>
          </p:cNvCxnSpPr>
          <p:nvPr/>
        </p:nvCxnSpPr>
        <p:spPr>
          <a:xfrm rot="5400000" flipH="1" flipV="1">
            <a:off x="3415270" y="3633216"/>
            <a:ext cx="1312555" cy="7206"/>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4067944" y="3501008"/>
            <a:ext cx="877163" cy="738664"/>
          </a:xfrm>
          <a:prstGeom prst="rect">
            <a:avLst/>
          </a:prstGeom>
          <a:noFill/>
        </p:spPr>
        <p:txBody>
          <a:bodyPr wrap="none" rtlCol="0">
            <a:spAutoFit/>
          </a:bodyPr>
          <a:lstStyle/>
          <a:p>
            <a:r>
              <a:rPr lang="ja-JP" altLang="en-US" dirty="0" smtClean="0"/>
              <a:t>許可証</a:t>
            </a:r>
            <a:endParaRPr lang="en-US" altLang="ja-JP" dirty="0" smtClean="0"/>
          </a:p>
          <a:p>
            <a:r>
              <a:rPr kumimoji="1" lang="ja-JP" altLang="en-US" sz="1200" dirty="0" smtClean="0"/>
              <a:t>（含データ</a:t>
            </a:r>
            <a:endParaRPr kumimoji="1" lang="en-US" altLang="ja-JP" sz="1200" dirty="0" smtClean="0"/>
          </a:p>
          <a:p>
            <a:r>
              <a:rPr kumimoji="1" lang="ja-JP" altLang="en-US" sz="1200" dirty="0" smtClean="0"/>
              <a:t>の場所）</a:t>
            </a:r>
            <a:endParaRPr kumimoji="1" lang="ja-JP" altLang="en-US" sz="1200" dirty="0"/>
          </a:p>
        </p:txBody>
      </p:sp>
      <p:cxnSp>
        <p:nvCxnSpPr>
          <p:cNvPr id="32" name="直線矢印コネクタ 31"/>
          <p:cNvCxnSpPr/>
          <p:nvPr/>
        </p:nvCxnSpPr>
        <p:spPr>
          <a:xfrm rot="16200000" flipH="1">
            <a:off x="2628578" y="3716238"/>
            <a:ext cx="1152128" cy="1588"/>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2267744" y="3501008"/>
            <a:ext cx="1107996" cy="646331"/>
          </a:xfrm>
          <a:prstGeom prst="rect">
            <a:avLst/>
          </a:prstGeom>
          <a:noFill/>
        </p:spPr>
        <p:txBody>
          <a:bodyPr wrap="none" rtlCol="0">
            <a:spAutoFit/>
          </a:bodyPr>
          <a:lstStyle/>
          <a:p>
            <a:r>
              <a:rPr kumimoji="1" lang="ja-JP" altLang="en-US" dirty="0" smtClean="0"/>
              <a:t>データ</a:t>
            </a:r>
            <a:endParaRPr kumimoji="1" lang="en-US" altLang="ja-JP" dirty="0" smtClean="0"/>
          </a:p>
          <a:p>
            <a:r>
              <a:rPr lang="ja-JP" altLang="en-US" dirty="0" smtClean="0"/>
              <a:t>取得依頼</a:t>
            </a:r>
            <a:endParaRPr kumimoji="1" lang="ja-JP" altLang="en-US" dirty="0"/>
          </a:p>
        </p:txBody>
      </p:sp>
      <p:sp>
        <p:nvSpPr>
          <p:cNvPr id="34" name="テキスト ボックス 33"/>
          <p:cNvSpPr txBox="1"/>
          <p:nvPr/>
        </p:nvSpPr>
        <p:spPr>
          <a:xfrm>
            <a:off x="1043608" y="4797152"/>
            <a:ext cx="646331" cy="369332"/>
          </a:xfrm>
          <a:prstGeom prst="rect">
            <a:avLst/>
          </a:prstGeom>
          <a:noFill/>
        </p:spPr>
        <p:txBody>
          <a:bodyPr wrap="none" rtlCol="0">
            <a:spAutoFit/>
          </a:bodyPr>
          <a:lstStyle/>
          <a:p>
            <a:r>
              <a:rPr kumimoji="1" lang="ja-JP" altLang="en-US" dirty="0" smtClean="0"/>
              <a:t>認証</a:t>
            </a:r>
            <a:endParaRPr kumimoji="1" lang="ja-JP" altLang="en-US" dirty="0"/>
          </a:p>
        </p:txBody>
      </p:sp>
      <p:sp>
        <p:nvSpPr>
          <p:cNvPr id="35" name="テキスト ボックス 34"/>
          <p:cNvSpPr txBox="1"/>
          <p:nvPr/>
        </p:nvSpPr>
        <p:spPr>
          <a:xfrm>
            <a:off x="1043608" y="5085184"/>
            <a:ext cx="646331" cy="369332"/>
          </a:xfrm>
          <a:prstGeom prst="rect">
            <a:avLst/>
          </a:prstGeom>
          <a:noFill/>
        </p:spPr>
        <p:txBody>
          <a:bodyPr wrap="none" rtlCol="0">
            <a:spAutoFit/>
          </a:bodyPr>
          <a:lstStyle/>
          <a:p>
            <a:r>
              <a:rPr kumimoji="1" lang="ja-JP" altLang="en-US" dirty="0" smtClean="0"/>
              <a:t>許可</a:t>
            </a:r>
            <a:endParaRPr kumimoji="1" lang="ja-JP" altLang="en-US" dirty="0"/>
          </a:p>
        </p:txBody>
      </p:sp>
      <p:cxnSp>
        <p:nvCxnSpPr>
          <p:cNvPr id="36" name="直線矢印コネクタ 35"/>
          <p:cNvCxnSpPr/>
          <p:nvPr/>
        </p:nvCxnSpPr>
        <p:spPr>
          <a:xfrm rot="10800000" flipV="1">
            <a:off x="3995936" y="1412776"/>
            <a:ext cx="648072" cy="576064"/>
          </a:xfrm>
          <a:prstGeom prst="straightConnector1">
            <a:avLst/>
          </a:prstGeom>
          <a:ln w="5715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テキスト ボックス 38"/>
          <p:cNvSpPr txBox="1"/>
          <p:nvPr/>
        </p:nvSpPr>
        <p:spPr>
          <a:xfrm>
            <a:off x="4222977" y="1412776"/>
            <a:ext cx="1947969" cy="646331"/>
          </a:xfrm>
          <a:prstGeom prst="rect">
            <a:avLst/>
          </a:prstGeom>
          <a:noFill/>
        </p:spPr>
        <p:txBody>
          <a:bodyPr wrap="none" rtlCol="0">
            <a:spAutoFit/>
          </a:bodyPr>
          <a:lstStyle/>
          <a:p>
            <a:r>
              <a:rPr lang="ja-JP" altLang="en-US" dirty="0" smtClean="0"/>
              <a:t>許可証</a:t>
            </a:r>
            <a:endParaRPr lang="en-US" altLang="ja-JP" dirty="0" smtClean="0"/>
          </a:p>
          <a:p>
            <a:r>
              <a:rPr kumimoji="1" lang="ja-JP" altLang="en-US" sz="1200" dirty="0" smtClean="0"/>
              <a:t>（法に基づく転送の場合）</a:t>
            </a:r>
            <a:r>
              <a:rPr kumimoji="1" lang="ja-JP" altLang="en-US" dirty="0" smtClean="0"/>
              <a:t>　</a:t>
            </a:r>
            <a:endParaRPr kumimoji="1" lang="ja-JP" altLang="en-US" dirty="0"/>
          </a:p>
        </p:txBody>
      </p:sp>
      <p:sp>
        <p:nvSpPr>
          <p:cNvPr id="40" name="テキスト ボックス 39"/>
          <p:cNvSpPr txBox="1"/>
          <p:nvPr/>
        </p:nvSpPr>
        <p:spPr>
          <a:xfrm>
            <a:off x="5076056" y="2276872"/>
            <a:ext cx="1699504" cy="646331"/>
          </a:xfrm>
          <a:prstGeom prst="rect">
            <a:avLst/>
          </a:prstGeom>
          <a:noFill/>
        </p:spPr>
        <p:txBody>
          <a:bodyPr wrap="none" rtlCol="0">
            <a:spAutoFit/>
          </a:bodyPr>
          <a:lstStyle/>
          <a:p>
            <a:r>
              <a:rPr kumimoji="1" lang="ja-JP" altLang="en-US" dirty="0" smtClean="0"/>
              <a:t>標準フォーマット</a:t>
            </a:r>
            <a:endParaRPr kumimoji="1" lang="en-US" altLang="ja-JP" dirty="0" smtClean="0"/>
          </a:p>
          <a:p>
            <a:r>
              <a:rPr lang="ja-JP" altLang="en-US" dirty="0" smtClean="0"/>
              <a:t>（暗号化）</a:t>
            </a:r>
            <a:endParaRPr kumimoji="1" lang="ja-JP" altLang="en-US" dirty="0"/>
          </a:p>
        </p:txBody>
      </p:sp>
      <p:sp>
        <p:nvSpPr>
          <p:cNvPr id="41" name="テキスト ボックス 40"/>
          <p:cNvSpPr txBox="1"/>
          <p:nvPr/>
        </p:nvSpPr>
        <p:spPr>
          <a:xfrm>
            <a:off x="5004048" y="4005064"/>
            <a:ext cx="1237839" cy="923330"/>
          </a:xfrm>
          <a:prstGeom prst="rect">
            <a:avLst/>
          </a:prstGeom>
          <a:noFill/>
        </p:spPr>
        <p:txBody>
          <a:bodyPr wrap="none" rtlCol="0">
            <a:spAutoFit/>
          </a:bodyPr>
          <a:lstStyle/>
          <a:p>
            <a:r>
              <a:rPr kumimoji="1" lang="ja-JP" altLang="en-US" dirty="0" smtClean="0"/>
              <a:t>標準</a:t>
            </a:r>
            <a:endParaRPr kumimoji="1" lang="en-US" altLang="ja-JP" dirty="0" smtClean="0"/>
          </a:p>
          <a:p>
            <a:r>
              <a:rPr kumimoji="1" lang="ja-JP" altLang="en-US" dirty="0" smtClean="0"/>
              <a:t>フォーマット</a:t>
            </a:r>
            <a:endParaRPr kumimoji="1" lang="en-US" altLang="ja-JP" dirty="0" smtClean="0"/>
          </a:p>
          <a:p>
            <a:r>
              <a:rPr lang="ja-JP" altLang="en-US" dirty="0" smtClean="0"/>
              <a:t>（暗号化）</a:t>
            </a:r>
            <a:endParaRPr kumimoji="1" lang="ja-JP" altLang="en-US" dirty="0"/>
          </a:p>
        </p:txBody>
      </p:sp>
      <p:sp>
        <p:nvSpPr>
          <p:cNvPr id="43" name="円/楕円 42"/>
          <p:cNvSpPr/>
          <p:nvPr/>
        </p:nvSpPr>
        <p:spPr>
          <a:xfrm>
            <a:off x="6804248" y="2348880"/>
            <a:ext cx="1224136"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46" name="円/楕円 45"/>
          <p:cNvSpPr/>
          <p:nvPr/>
        </p:nvSpPr>
        <p:spPr>
          <a:xfrm>
            <a:off x="6804248" y="5445224"/>
            <a:ext cx="1224136"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60" name="テキスト ボックス 59"/>
          <p:cNvSpPr txBox="1"/>
          <p:nvPr/>
        </p:nvSpPr>
        <p:spPr>
          <a:xfrm>
            <a:off x="7906161" y="4149080"/>
            <a:ext cx="1237839" cy="646331"/>
          </a:xfrm>
          <a:prstGeom prst="rect">
            <a:avLst/>
          </a:prstGeom>
          <a:noFill/>
        </p:spPr>
        <p:txBody>
          <a:bodyPr wrap="none" rtlCol="0">
            <a:spAutoFit/>
          </a:bodyPr>
          <a:lstStyle/>
          <a:p>
            <a:r>
              <a:rPr kumimoji="1" lang="ja-JP" altLang="en-US" dirty="0" smtClean="0"/>
              <a:t>標準</a:t>
            </a:r>
            <a:endParaRPr kumimoji="1" lang="en-US" altLang="ja-JP" dirty="0" smtClean="0"/>
          </a:p>
          <a:p>
            <a:r>
              <a:rPr kumimoji="1" lang="ja-JP" altLang="en-US" dirty="0" smtClean="0"/>
              <a:t>フォーマット</a:t>
            </a:r>
            <a:endParaRPr kumimoji="1" lang="ja-JP" altLang="en-US" dirty="0"/>
          </a:p>
        </p:txBody>
      </p:sp>
      <p:sp>
        <p:nvSpPr>
          <p:cNvPr id="62" name="フリーフォーム 61"/>
          <p:cNvSpPr/>
          <p:nvPr/>
        </p:nvSpPr>
        <p:spPr>
          <a:xfrm>
            <a:off x="4006629" y="2624911"/>
            <a:ext cx="2725611" cy="1164129"/>
          </a:xfrm>
          <a:custGeom>
            <a:avLst/>
            <a:gdLst>
              <a:gd name="connsiteX0" fmla="*/ 40105 w 2891589"/>
              <a:gd name="connsiteY0" fmla="*/ 858253 h 2205789"/>
              <a:gd name="connsiteX1" fmla="*/ 136358 w 2891589"/>
              <a:gd name="connsiteY1" fmla="*/ 449179 h 2205789"/>
              <a:gd name="connsiteX2" fmla="*/ 858253 w 2891589"/>
              <a:gd name="connsiteY2" fmla="*/ 292768 h 2205789"/>
              <a:gd name="connsiteX3" fmla="*/ 2891589 w 2891589"/>
              <a:gd name="connsiteY3" fmla="*/ 2205789 h 2205789"/>
              <a:gd name="connsiteX0" fmla="*/ 20053 w 2871537"/>
              <a:gd name="connsiteY0" fmla="*/ 870155 h 2217691"/>
              <a:gd name="connsiteX1" fmla="*/ 161201 w 2871537"/>
              <a:gd name="connsiteY1" fmla="*/ 389669 h 2217691"/>
              <a:gd name="connsiteX2" fmla="*/ 838201 w 2871537"/>
              <a:gd name="connsiteY2" fmla="*/ 304670 h 2217691"/>
              <a:gd name="connsiteX3" fmla="*/ 2871537 w 2871537"/>
              <a:gd name="connsiteY3" fmla="*/ 2217691 h 2217691"/>
              <a:gd name="connsiteX0" fmla="*/ 134913 w 2986397"/>
              <a:gd name="connsiteY0" fmla="*/ 870155 h 2217691"/>
              <a:gd name="connsiteX1" fmla="*/ 276061 w 2986397"/>
              <a:gd name="connsiteY1" fmla="*/ 389669 h 2217691"/>
              <a:gd name="connsiteX2" fmla="*/ 953061 w 2986397"/>
              <a:gd name="connsiteY2" fmla="*/ 304670 h 2217691"/>
              <a:gd name="connsiteX3" fmla="*/ 2986397 w 2986397"/>
              <a:gd name="connsiteY3" fmla="*/ 2217691 h 2217691"/>
              <a:gd name="connsiteX0" fmla="*/ 134913 w 2986397"/>
              <a:gd name="connsiteY0" fmla="*/ 870155 h 2217691"/>
              <a:gd name="connsiteX1" fmla="*/ 276061 w 2986397"/>
              <a:gd name="connsiteY1" fmla="*/ 389669 h 2217691"/>
              <a:gd name="connsiteX2" fmla="*/ 953061 w 2986397"/>
              <a:gd name="connsiteY2" fmla="*/ 304670 h 2217691"/>
              <a:gd name="connsiteX3" fmla="*/ 2986397 w 2986397"/>
              <a:gd name="connsiteY3" fmla="*/ 2217691 h 2217691"/>
              <a:gd name="connsiteX0" fmla="*/ 134913 w 2986397"/>
              <a:gd name="connsiteY0" fmla="*/ 592733 h 1940269"/>
              <a:gd name="connsiteX1" fmla="*/ 276061 w 2986397"/>
              <a:gd name="connsiteY1" fmla="*/ 112247 h 1940269"/>
              <a:gd name="connsiteX2" fmla="*/ 953645 w 2986397"/>
              <a:gd name="connsiteY2" fmla="*/ 304670 h 1940269"/>
              <a:gd name="connsiteX3" fmla="*/ 2986397 w 2986397"/>
              <a:gd name="connsiteY3" fmla="*/ 1940269 h 1940269"/>
              <a:gd name="connsiteX0" fmla="*/ 134913 w 2986397"/>
              <a:gd name="connsiteY0" fmla="*/ 592733 h 1940269"/>
              <a:gd name="connsiteX1" fmla="*/ 276061 w 2986397"/>
              <a:gd name="connsiteY1" fmla="*/ 112247 h 1940269"/>
              <a:gd name="connsiteX2" fmla="*/ 953645 w 2986397"/>
              <a:gd name="connsiteY2" fmla="*/ 304670 h 1940269"/>
              <a:gd name="connsiteX3" fmla="*/ 2986397 w 2986397"/>
              <a:gd name="connsiteY3" fmla="*/ 1940269 h 1940269"/>
              <a:gd name="connsiteX0" fmla="*/ 73534 w 2925018"/>
              <a:gd name="connsiteY0" fmla="*/ 592733 h 1940269"/>
              <a:gd name="connsiteX1" fmla="*/ 214682 w 2925018"/>
              <a:gd name="connsiteY1" fmla="*/ 112247 h 1940269"/>
              <a:gd name="connsiteX2" fmla="*/ 892266 w 2925018"/>
              <a:gd name="connsiteY2" fmla="*/ 304670 h 1940269"/>
              <a:gd name="connsiteX3" fmla="*/ 2925018 w 2925018"/>
              <a:gd name="connsiteY3" fmla="*/ 1940269 h 1940269"/>
            </a:gdLst>
            <a:ahLst/>
            <a:cxnLst>
              <a:cxn ang="0">
                <a:pos x="connsiteX0" y="connsiteY0"/>
              </a:cxn>
              <a:cxn ang="0">
                <a:pos x="connsiteX1" y="connsiteY1"/>
              </a:cxn>
              <a:cxn ang="0">
                <a:pos x="connsiteX2" y="connsiteY2"/>
              </a:cxn>
              <a:cxn ang="0">
                <a:pos x="connsiteX3" y="connsiteY3"/>
              </a:cxn>
            </a:cxnLst>
            <a:rect l="l" t="t" r="r" b="b"/>
            <a:pathLst>
              <a:path w="2925018" h="1940269">
                <a:moveTo>
                  <a:pt x="73534" y="592733"/>
                </a:moveTo>
                <a:cubicBezTo>
                  <a:pt x="53481" y="435319"/>
                  <a:pt x="0" y="346811"/>
                  <a:pt x="214682" y="112247"/>
                </a:cubicBezTo>
                <a:cubicBezTo>
                  <a:pt x="664578" y="60649"/>
                  <a:pt x="440543" y="0"/>
                  <a:pt x="892266" y="304670"/>
                </a:cubicBezTo>
                <a:cubicBezTo>
                  <a:pt x="1343989" y="609340"/>
                  <a:pt x="2925018" y="1940269"/>
                  <a:pt x="2925018" y="1940269"/>
                </a:cubicBezTo>
              </a:path>
            </a:pathLst>
          </a:custGeom>
          <a:ln w="57150">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6" name="テキスト ボックス 65"/>
          <p:cNvSpPr txBox="1"/>
          <p:nvPr/>
        </p:nvSpPr>
        <p:spPr>
          <a:xfrm>
            <a:off x="6588224" y="1196752"/>
            <a:ext cx="448598" cy="369332"/>
          </a:xfrm>
          <a:prstGeom prst="rect">
            <a:avLst/>
          </a:prstGeom>
          <a:noFill/>
        </p:spPr>
        <p:txBody>
          <a:bodyPr wrap="square" rtlCol="0">
            <a:spAutoFit/>
          </a:bodyPr>
          <a:lstStyle/>
          <a:p>
            <a:r>
              <a:rPr kumimoji="1" lang="ja-JP" altLang="en-US" dirty="0" smtClean="0"/>
              <a:t>官</a:t>
            </a:r>
            <a:endParaRPr kumimoji="1" lang="ja-JP" altLang="en-US" dirty="0"/>
          </a:p>
        </p:txBody>
      </p:sp>
      <p:sp>
        <p:nvSpPr>
          <p:cNvPr id="67" name="テキスト ボックス 66"/>
          <p:cNvSpPr txBox="1"/>
          <p:nvPr/>
        </p:nvSpPr>
        <p:spPr>
          <a:xfrm>
            <a:off x="7884368" y="5949280"/>
            <a:ext cx="448598" cy="369332"/>
          </a:xfrm>
          <a:prstGeom prst="rect">
            <a:avLst/>
          </a:prstGeom>
          <a:noFill/>
        </p:spPr>
        <p:txBody>
          <a:bodyPr wrap="square" rtlCol="0">
            <a:spAutoFit/>
          </a:bodyPr>
          <a:lstStyle/>
          <a:p>
            <a:r>
              <a:rPr kumimoji="1" lang="ja-JP" altLang="en-US" dirty="0" smtClean="0"/>
              <a:t>民</a:t>
            </a:r>
            <a:endParaRPr kumimoji="1" lang="ja-JP" altLang="en-US" dirty="0"/>
          </a:p>
        </p:txBody>
      </p:sp>
      <p:sp>
        <p:nvSpPr>
          <p:cNvPr id="82" name="テキスト ボックス 81"/>
          <p:cNvSpPr txBox="1"/>
          <p:nvPr/>
        </p:nvSpPr>
        <p:spPr>
          <a:xfrm>
            <a:off x="8028384" y="2204864"/>
            <a:ext cx="1115616"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buFont typeface="Arial" pitchFamily="34" charset="0"/>
              <a:buChar char="•"/>
            </a:pPr>
            <a:r>
              <a:rPr lang="ja-JP" altLang="en-US" sz="1200" dirty="0" smtClean="0"/>
              <a:t>秘密の番号</a:t>
            </a:r>
            <a:endParaRPr lang="en-US" altLang="ja-JP" sz="1200" dirty="0" smtClean="0"/>
          </a:p>
          <a:p>
            <a:pPr>
              <a:buFont typeface="Arial" pitchFamily="34" charset="0"/>
              <a:buChar char="•"/>
            </a:pPr>
            <a:r>
              <a:rPr lang="ja-JP" altLang="en-US" sz="1200" dirty="0" smtClean="0"/>
              <a:t>銀行口座</a:t>
            </a:r>
            <a:r>
              <a:rPr lang="en-US" altLang="ja-JP" sz="1200" dirty="0" smtClean="0"/>
              <a:t>s</a:t>
            </a:r>
          </a:p>
          <a:p>
            <a:pPr>
              <a:buFont typeface="Arial" pitchFamily="34" charset="0"/>
              <a:buChar char="•"/>
            </a:pPr>
            <a:r>
              <a:rPr kumimoji="1" lang="ja-JP" altLang="en-US" sz="1200" dirty="0" smtClean="0"/>
              <a:t>メアド</a:t>
            </a:r>
            <a:endParaRPr kumimoji="1" lang="en-US" altLang="ja-JP" sz="1200" dirty="0" smtClean="0"/>
          </a:p>
          <a:p>
            <a:pPr>
              <a:buFont typeface="Arial" pitchFamily="34" charset="0"/>
              <a:buChar char="•"/>
            </a:pPr>
            <a:r>
              <a:rPr lang="ja-JP" altLang="en-US" sz="1200" dirty="0" smtClean="0"/>
              <a:t>電話番号</a:t>
            </a:r>
            <a:endParaRPr lang="en-US" altLang="ja-JP" sz="1200" dirty="0" smtClean="0"/>
          </a:p>
          <a:p>
            <a:pPr>
              <a:buFont typeface="Arial" pitchFamily="34" charset="0"/>
              <a:buChar char="•"/>
            </a:pPr>
            <a:r>
              <a:rPr lang="en-US" altLang="ja-JP" sz="1200" dirty="0" smtClean="0"/>
              <a:t>(</a:t>
            </a:r>
            <a:r>
              <a:rPr lang="ja-JP" altLang="en-US" sz="1200" dirty="0" smtClean="0"/>
              <a:t>民間</a:t>
            </a:r>
            <a:r>
              <a:rPr lang="en-US" altLang="ja-JP" sz="1200" dirty="0" smtClean="0"/>
              <a:t>)</a:t>
            </a:r>
            <a:r>
              <a:rPr lang="ja-JP" altLang="en-US" sz="1200" dirty="0" smtClean="0"/>
              <a:t>クレデンシャル</a:t>
            </a:r>
            <a:endParaRPr kumimoji="1" lang="en-US" altLang="ja-JP" sz="1200" dirty="0" smtClean="0"/>
          </a:p>
        </p:txBody>
      </p:sp>
      <p:sp>
        <p:nvSpPr>
          <p:cNvPr id="81" name="フローチャート : 磁気ディスク 80"/>
          <p:cNvSpPr/>
          <p:nvPr/>
        </p:nvSpPr>
        <p:spPr>
          <a:xfrm>
            <a:off x="7956376" y="1484784"/>
            <a:ext cx="1008112" cy="720080"/>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sz="1200" dirty="0" smtClean="0"/>
              <a:t>アカウント</a:t>
            </a:r>
            <a:r>
              <a:rPr kumimoji="1" lang="en-US" altLang="ja-JP" sz="1200" dirty="0" smtClean="0"/>
              <a:t/>
            </a:r>
            <a:br>
              <a:rPr kumimoji="1" lang="en-US" altLang="ja-JP" sz="1200" dirty="0" smtClean="0"/>
            </a:br>
            <a:r>
              <a:rPr kumimoji="1" lang="ja-JP" altLang="en-US" sz="1200" dirty="0" smtClean="0"/>
              <a:t>レジストリ</a:t>
            </a:r>
            <a:endParaRPr kumimoji="1" lang="ja-JP" altLang="en-US" sz="1200" dirty="0"/>
          </a:p>
        </p:txBody>
      </p:sp>
      <p:sp>
        <p:nvSpPr>
          <p:cNvPr id="84" name="角丸四角形吹き出し 83"/>
          <p:cNvSpPr/>
          <p:nvPr/>
        </p:nvSpPr>
        <p:spPr>
          <a:xfrm>
            <a:off x="395536" y="1700808"/>
            <a:ext cx="1584176" cy="720080"/>
          </a:xfrm>
          <a:prstGeom prst="wedgeRoundRectCallout">
            <a:avLst>
              <a:gd name="adj1" fmla="val 52707"/>
              <a:gd name="adj2" fmla="val 126922"/>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lang="ja-JP" altLang="en-US" dirty="0" smtClean="0"/>
              <a:t>インターネットを利用</a:t>
            </a:r>
            <a:endParaRPr kumimoji="1" lang="ja-JP" altLang="en-US" dirty="0"/>
          </a:p>
        </p:txBody>
      </p:sp>
      <p:sp>
        <p:nvSpPr>
          <p:cNvPr id="85" name="角丸四角形吹き出し 84"/>
          <p:cNvSpPr/>
          <p:nvPr/>
        </p:nvSpPr>
        <p:spPr>
          <a:xfrm>
            <a:off x="2339752" y="5589240"/>
            <a:ext cx="1584176" cy="720080"/>
          </a:xfrm>
          <a:prstGeom prst="wedgeRoundRectCallout">
            <a:avLst>
              <a:gd name="adj1" fmla="val 36758"/>
              <a:gd name="adj2" fmla="val -85278"/>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smtClean="0"/>
              <a:t>用途に応じた</a:t>
            </a:r>
            <a:endParaRPr kumimoji="1" lang="en-US" altLang="ja-JP" dirty="0" smtClean="0"/>
          </a:p>
          <a:p>
            <a:pPr algn="ctr"/>
            <a:r>
              <a:rPr lang="ja-JP" altLang="en-US" dirty="0" smtClean="0"/>
              <a:t>認証システム</a:t>
            </a:r>
            <a:endParaRPr kumimoji="1" lang="ja-JP" altLang="en-US" dirty="0"/>
          </a:p>
        </p:txBody>
      </p:sp>
      <p:sp>
        <p:nvSpPr>
          <p:cNvPr id="86" name="角丸四角形吹き出し 85"/>
          <p:cNvSpPr/>
          <p:nvPr/>
        </p:nvSpPr>
        <p:spPr>
          <a:xfrm>
            <a:off x="1763688" y="980728"/>
            <a:ext cx="1584176" cy="864096"/>
          </a:xfrm>
          <a:prstGeom prst="wedgeRoundRectCallout">
            <a:avLst>
              <a:gd name="adj1" fmla="val 36758"/>
              <a:gd name="adj2" fmla="val 87656"/>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smtClean="0"/>
              <a:t>（民間の）創意あふれるサービス群</a:t>
            </a:r>
            <a:endParaRPr kumimoji="1" lang="ja-JP" altLang="en-US" dirty="0"/>
          </a:p>
        </p:txBody>
      </p:sp>
      <p:pic>
        <p:nvPicPr>
          <p:cNvPr id="88" name="Picture 4" descr="C:\Documents and Settings\nat\Local Settings\Temporary Internet Files\Content.IE5\02JES1A6\MC900344289[1].wmf"/>
          <p:cNvPicPr>
            <a:picLocks noChangeAspect="1" noChangeArrowheads="1"/>
          </p:cNvPicPr>
          <p:nvPr/>
        </p:nvPicPr>
        <p:blipFill>
          <a:blip r:embed="rId4" cstate="print"/>
          <a:srcRect/>
          <a:stretch>
            <a:fillRect/>
          </a:stretch>
        </p:blipFill>
        <p:spPr bwMode="auto">
          <a:xfrm>
            <a:off x="4427984" y="5394325"/>
            <a:ext cx="1585912" cy="1463675"/>
          </a:xfrm>
          <a:prstGeom prst="rect">
            <a:avLst/>
          </a:prstGeom>
          <a:noFill/>
        </p:spPr>
      </p:pic>
      <p:sp>
        <p:nvSpPr>
          <p:cNvPr id="89" name="正方形/長方形 88"/>
          <p:cNvSpPr/>
          <p:nvPr/>
        </p:nvSpPr>
        <p:spPr>
          <a:xfrm>
            <a:off x="4888720" y="5178301"/>
            <a:ext cx="561372" cy="369332"/>
          </a:xfrm>
          <a:prstGeom prst="rect">
            <a:avLst/>
          </a:prstGeom>
        </p:spPr>
        <p:txBody>
          <a:bodyPr wrap="none">
            <a:spAutoFit/>
          </a:bodyPr>
          <a:lstStyle/>
          <a:p>
            <a:pPr algn="ctr"/>
            <a:r>
              <a:rPr lang="en-US" altLang="ja-JP" dirty="0" smtClean="0"/>
              <a:t>TFP</a:t>
            </a:r>
            <a:endParaRPr lang="ja-JP" altLang="en-US" dirty="0"/>
          </a:p>
        </p:txBody>
      </p:sp>
      <p:sp>
        <p:nvSpPr>
          <p:cNvPr id="90" name="円/楕円 89"/>
          <p:cNvSpPr/>
          <p:nvPr/>
        </p:nvSpPr>
        <p:spPr>
          <a:xfrm>
            <a:off x="4427984" y="5373216"/>
            <a:ext cx="1584176" cy="1484784"/>
          </a:xfrm>
          <a:prstGeom prst="ellipse">
            <a:avLst/>
          </a:prstGeom>
          <a:solidFill>
            <a:schemeClr val="accent2">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3250" name="Picture 2" descr="C:\Documents and Settings\nat\Local Settings\Temporary Internet Files\Content.IE5\JLZZAUSW\MC900384028[1].wmf"/>
          <p:cNvPicPr>
            <a:picLocks noChangeAspect="1" noChangeArrowheads="1"/>
          </p:cNvPicPr>
          <p:nvPr/>
        </p:nvPicPr>
        <p:blipFill>
          <a:blip r:embed="rId7" cstate="print"/>
          <a:srcRect/>
          <a:stretch>
            <a:fillRect/>
          </a:stretch>
        </p:blipFill>
        <p:spPr bwMode="auto">
          <a:xfrm>
            <a:off x="2915816" y="2564904"/>
            <a:ext cx="558008" cy="403584"/>
          </a:xfrm>
          <a:prstGeom prst="rect">
            <a:avLst/>
          </a:prstGeom>
          <a:noFill/>
        </p:spPr>
      </p:pic>
      <p:pic>
        <p:nvPicPr>
          <p:cNvPr id="91" name="Picture 2" descr="C:\Documents and Settings\nat\Local Settings\Temporary Internet Files\Content.IE5\JLZZAUSW\MC900384028[1].wmf"/>
          <p:cNvPicPr>
            <a:picLocks noChangeAspect="1" noChangeArrowheads="1"/>
          </p:cNvPicPr>
          <p:nvPr/>
        </p:nvPicPr>
        <p:blipFill>
          <a:blip r:embed="rId7" cstate="print"/>
          <a:srcRect/>
          <a:stretch>
            <a:fillRect/>
          </a:stretch>
        </p:blipFill>
        <p:spPr bwMode="auto">
          <a:xfrm>
            <a:off x="2987824" y="4941168"/>
            <a:ext cx="558008" cy="403584"/>
          </a:xfrm>
          <a:prstGeom prst="rect">
            <a:avLst/>
          </a:prstGeom>
          <a:noFill/>
        </p:spPr>
      </p:pic>
      <p:pic>
        <p:nvPicPr>
          <p:cNvPr id="92" name="Picture 2" descr="C:\Documents and Settings\nat\Local Settings\Temporary Internet Files\Content.IE5\JLZZAUSW\MC900384028[1].wmf"/>
          <p:cNvPicPr>
            <a:picLocks noChangeAspect="1" noChangeArrowheads="1"/>
          </p:cNvPicPr>
          <p:nvPr/>
        </p:nvPicPr>
        <p:blipFill>
          <a:blip r:embed="rId7" cstate="print"/>
          <a:srcRect/>
          <a:stretch>
            <a:fillRect/>
          </a:stretch>
        </p:blipFill>
        <p:spPr bwMode="auto">
          <a:xfrm>
            <a:off x="6660232" y="1844824"/>
            <a:ext cx="558008" cy="403584"/>
          </a:xfrm>
          <a:prstGeom prst="rect">
            <a:avLst/>
          </a:prstGeom>
          <a:noFill/>
        </p:spPr>
      </p:pic>
      <p:pic>
        <p:nvPicPr>
          <p:cNvPr id="93" name="Picture 2" descr="C:\Documents and Settings\nat\Local Settings\Temporary Internet Files\Content.IE5\JLZZAUSW\MC900384028[1].wmf"/>
          <p:cNvPicPr>
            <a:picLocks noChangeAspect="1" noChangeArrowheads="1"/>
          </p:cNvPicPr>
          <p:nvPr/>
        </p:nvPicPr>
        <p:blipFill>
          <a:blip r:embed="rId7" cstate="print"/>
          <a:srcRect/>
          <a:stretch>
            <a:fillRect/>
          </a:stretch>
        </p:blipFill>
        <p:spPr bwMode="auto">
          <a:xfrm>
            <a:off x="6660232" y="2708920"/>
            <a:ext cx="558008" cy="403584"/>
          </a:xfrm>
          <a:prstGeom prst="rect">
            <a:avLst/>
          </a:prstGeom>
          <a:noFill/>
        </p:spPr>
      </p:pic>
      <p:pic>
        <p:nvPicPr>
          <p:cNvPr id="94" name="Picture 2" descr="C:\Documents and Settings\nat\Local Settings\Temporary Internet Files\Content.IE5\JLZZAUSW\MC900384028[1].wmf"/>
          <p:cNvPicPr>
            <a:picLocks noChangeAspect="1" noChangeArrowheads="1"/>
          </p:cNvPicPr>
          <p:nvPr/>
        </p:nvPicPr>
        <p:blipFill>
          <a:blip r:embed="rId7" cstate="print"/>
          <a:srcRect/>
          <a:stretch>
            <a:fillRect/>
          </a:stretch>
        </p:blipFill>
        <p:spPr bwMode="auto">
          <a:xfrm>
            <a:off x="6660232" y="3933056"/>
            <a:ext cx="558008" cy="403584"/>
          </a:xfrm>
          <a:prstGeom prst="rect">
            <a:avLst/>
          </a:prstGeom>
          <a:noFill/>
        </p:spPr>
      </p:pic>
      <p:pic>
        <p:nvPicPr>
          <p:cNvPr id="95" name="Picture 2" descr="C:\Documents and Settings\nat\Local Settings\Temporary Internet Files\Content.IE5\JLZZAUSW\MC900384028[1].wmf"/>
          <p:cNvPicPr>
            <a:picLocks noChangeAspect="1" noChangeArrowheads="1"/>
          </p:cNvPicPr>
          <p:nvPr/>
        </p:nvPicPr>
        <p:blipFill>
          <a:blip r:embed="rId7" cstate="print"/>
          <a:srcRect/>
          <a:stretch>
            <a:fillRect/>
          </a:stretch>
        </p:blipFill>
        <p:spPr bwMode="auto">
          <a:xfrm>
            <a:off x="6588224" y="4581128"/>
            <a:ext cx="558008" cy="403584"/>
          </a:xfrm>
          <a:prstGeom prst="rect">
            <a:avLst/>
          </a:prstGeom>
          <a:noFill/>
        </p:spPr>
      </p:pic>
      <p:pic>
        <p:nvPicPr>
          <p:cNvPr id="96" name="Picture 2" descr="C:\Documents and Settings\nat\Local Settings\Temporary Internet Files\Content.IE5\JLZZAUSW\MC900384028[1].wmf"/>
          <p:cNvPicPr>
            <a:picLocks noChangeAspect="1" noChangeArrowheads="1"/>
          </p:cNvPicPr>
          <p:nvPr/>
        </p:nvPicPr>
        <p:blipFill>
          <a:blip r:embed="rId7" cstate="print"/>
          <a:srcRect/>
          <a:stretch>
            <a:fillRect/>
          </a:stretch>
        </p:blipFill>
        <p:spPr bwMode="auto">
          <a:xfrm>
            <a:off x="6516216" y="5805264"/>
            <a:ext cx="558008" cy="403584"/>
          </a:xfrm>
          <a:prstGeom prst="rect">
            <a:avLst/>
          </a:prstGeom>
          <a:noFill/>
        </p:spPr>
      </p:pic>
      <p:sp>
        <p:nvSpPr>
          <p:cNvPr id="97" name="フローチャート : 磁気ディスク 96"/>
          <p:cNvSpPr/>
          <p:nvPr/>
        </p:nvSpPr>
        <p:spPr>
          <a:xfrm>
            <a:off x="5652120" y="6137920"/>
            <a:ext cx="1008112" cy="720080"/>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1200" dirty="0" smtClean="0"/>
              <a:t>サービス</a:t>
            </a:r>
            <a:endParaRPr lang="en-US" altLang="ja-JP" sz="1200" dirty="0" smtClean="0"/>
          </a:p>
          <a:p>
            <a:pPr algn="ctr"/>
            <a:r>
              <a:rPr kumimoji="1" lang="ja-JP" altLang="en-US" sz="1200" dirty="0" smtClean="0"/>
              <a:t>メタデータ</a:t>
            </a:r>
            <a:endParaRPr kumimoji="1" lang="ja-JP" altLang="en-US" sz="1200" dirty="0"/>
          </a:p>
        </p:txBody>
      </p:sp>
      <p:pic>
        <p:nvPicPr>
          <p:cNvPr id="53251" name="Picture 3" descr="C:\Documents and Settings\nat\Local Settings\Temporary Internet Files\Content.IE5\608Y17SK\MC900307845[1].wmf"/>
          <p:cNvPicPr>
            <a:picLocks noChangeAspect="1" noChangeArrowheads="1"/>
          </p:cNvPicPr>
          <p:nvPr/>
        </p:nvPicPr>
        <p:blipFill>
          <a:blip r:embed="rId8" cstate="print"/>
          <a:srcRect/>
          <a:stretch>
            <a:fillRect/>
          </a:stretch>
        </p:blipFill>
        <p:spPr bwMode="auto">
          <a:xfrm>
            <a:off x="5724128" y="5589240"/>
            <a:ext cx="740336" cy="660004"/>
          </a:xfrm>
          <a:prstGeom prst="rect">
            <a:avLst/>
          </a:prstGeom>
          <a:noFill/>
        </p:spPr>
      </p:pic>
      <p:pic>
        <p:nvPicPr>
          <p:cNvPr id="98" name="Picture 3" descr="C:\Documents and Settings\nat\Local Settings\Temporary Internet Files\Content.IE5\608Y17SK\MC900307845[1].wmf"/>
          <p:cNvPicPr>
            <a:picLocks noChangeAspect="1" noChangeArrowheads="1"/>
          </p:cNvPicPr>
          <p:nvPr/>
        </p:nvPicPr>
        <p:blipFill>
          <a:blip r:embed="rId8" cstate="print"/>
          <a:srcRect/>
          <a:stretch>
            <a:fillRect/>
          </a:stretch>
        </p:blipFill>
        <p:spPr bwMode="auto">
          <a:xfrm>
            <a:off x="6012160" y="332656"/>
            <a:ext cx="740336" cy="660004"/>
          </a:xfrm>
          <a:prstGeom prst="rect">
            <a:avLst/>
          </a:prstGeom>
          <a:noFill/>
        </p:spPr>
      </p:pic>
      <p:sp>
        <p:nvSpPr>
          <p:cNvPr id="102" name="フリーフォーム 101"/>
          <p:cNvSpPr/>
          <p:nvPr/>
        </p:nvSpPr>
        <p:spPr>
          <a:xfrm>
            <a:off x="6077919" y="1999281"/>
            <a:ext cx="756834" cy="1596326"/>
          </a:xfrm>
          <a:custGeom>
            <a:avLst/>
            <a:gdLst>
              <a:gd name="connsiteX0" fmla="*/ 524359 w 756834"/>
              <a:gd name="connsiteY0" fmla="*/ 1596326 h 1596326"/>
              <a:gd name="connsiteX1" fmla="*/ 121403 w 756834"/>
              <a:gd name="connsiteY1" fmla="*/ 1177872 h 1596326"/>
              <a:gd name="connsiteX2" fmla="*/ 105905 w 756834"/>
              <a:gd name="connsiteY2" fmla="*/ 433953 h 1596326"/>
              <a:gd name="connsiteX3" fmla="*/ 756834 w 756834"/>
              <a:gd name="connsiteY3" fmla="*/ 0 h 1596326"/>
            </a:gdLst>
            <a:ahLst/>
            <a:cxnLst>
              <a:cxn ang="0">
                <a:pos x="connsiteX0" y="connsiteY0"/>
              </a:cxn>
              <a:cxn ang="0">
                <a:pos x="connsiteX1" y="connsiteY1"/>
              </a:cxn>
              <a:cxn ang="0">
                <a:pos x="connsiteX2" y="connsiteY2"/>
              </a:cxn>
              <a:cxn ang="0">
                <a:pos x="connsiteX3" y="connsiteY3"/>
              </a:cxn>
            </a:cxnLst>
            <a:rect l="l" t="t" r="r" b="b"/>
            <a:pathLst>
              <a:path w="756834" h="1596326">
                <a:moveTo>
                  <a:pt x="524359" y="1596326"/>
                </a:moveTo>
                <a:cubicBezTo>
                  <a:pt x="357752" y="1483963"/>
                  <a:pt x="191145" y="1371601"/>
                  <a:pt x="121403" y="1177872"/>
                </a:cubicBezTo>
                <a:cubicBezTo>
                  <a:pt x="51661" y="984143"/>
                  <a:pt x="0" y="630265"/>
                  <a:pt x="105905" y="433953"/>
                </a:cubicBezTo>
                <a:cubicBezTo>
                  <a:pt x="211810" y="237641"/>
                  <a:pt x="484322" y="118820"/>
                  <a:pt x="756834" y="0"/>
                </a:cubicBezTo>
              </a:path>
            </a:pathLst>
          </a:cu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endParaRPr kumimoji="1" lang="ja-JP" altLang="en-US"/>
          </a:p>
        </p:txBody>
      </p:sp>
      <p:graphicFrame>
        <p:nvGraphicFramePr>
          <p:cNvPr id="8" name="コンテンツ プレースホルダ 7"/>
          <p:cNvGraphicFramePr>
            <a:graphicFrameLocks noGrp="1"/>
          </p:cNvGraphicFramePr>
          <p:nvPr>
            <p:ph idx="1"/>
          </p:nvPr>
        </p:nvGraphicFramePr>
        <p:xfrm>
          <a:off x="211138" y="1000125"/>
          <a:ext cx="8721725" cy="545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雲 79"/>
          <p:cNvSpPr/>
          <p:nvPr/>
        </p:nvSpPr>
        <p:spPr>
          <a:xfrm>
            <a:off x="1619672" y="2636912"/>
            <a:ext cx="2232248" cy="1944216"/>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インターネット</a:t>
            </a:r>
            <a:endParaRPr kumimoji="1" lang="ja-JP" altLang="en-US" dirty="0"/>
          </a:p>
        </p:txBody>
      </p:sp>
      <p:sp>
        <p:nvSpPr>
          <p:cNvPr id="64" name="正方形/長方形 63"/>
          <p:cNvSpPr/>
          <p:nvPr/>
        </p:nvSpPr>
        <p:spPr>
          <a:xfrm>
            <a:off x="6588224" y="3356992"/>
            <a:ext cx="1728192" cy="295232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63" name="正方形/長方形 62"/>
          <p:cNvSpPr/>
          <p:nvPr/>
        </p:nvSpPr>
        <p:spPr>
          <a:xfrm>
            <a:off x="6588224" y="1196752"/>
            <a:ext cx="1728192" cy="194421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4" name="タイトル 3"/>
          <p:cNvSpPr>
            <a:spLocks noGrp="1"/>
          </p:cNvSpPr>
          <p:nvPr>
            <p:ph type="title"/>
          </p:nvPr>
        </p:nvSpPr>
        <p:spPr/>
        <p:txBody>
          <a:bodyPr/>
          <a:lstStyle/>
          <a:p>
            <a:r>
              <a:rPr kumimoji="1" lang="ja-JP" altLang="en-US" dirty="0" smtClean="0"/>
              <a:t>あんまり良くないと思う例</a:t>
            </a:r>
            <a:endParaRPr kumimoji="1" lang="ja-JP" altLang="en-US" dirty="0"/>
          </a:p>
        </p:txBody>
      </p:sp>
      <p:pic>
        <p:nvPicPr>
          <p:cNvPr id="50178" name="Picture 2" descr="C:\Documents and Settings\nat\My Documents\My Pictures\Microsoft クリップ オーガナイザ\00431640.png"/>
          <p:cNvPicPr>
            <a:picLocks noChangeAspect="1" noChangeArrowheads="1"/>
          </p:cNvPicPr>
          <p:nvPr/>
        </p:nvPicPr>
        <p:blipFill>
          <a:blip r:embed="rId3" cstate="print"/>
          <a:srcRect/>
          <a:stretch>
            <a:fillRect/>
          </a:stretch>
        </p:blipFill>
        <p:spPr bwMode="auto">
          <a:xfrm>
            <a:off x="251520" y="2614613"/>
            <a:ext cx="1714500" cy="1714500"/>
          </a:xfrm>
          <a:prstGeom prst="rect">
            <a:avLst/>
          </a:prstGeom>
          <a:noFill/>
        </p:spPr>
      </p:pic>
      <p:sp>
        <p:nvSpPr>
          <p:cNvPr id="7" name="角丸四角形 6"/>
          <p:cNvSpPr/>
          <p:nvPr/>
        </p:nvSpPr>
        <p:spPr>
          <a:xfrm>
            <a:off x="3131840" y="2132856"/>
            <a:ext cx="1440160" cy="93610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ja-JP" altLang="en-US" dirty="0" smtClean="0"/>
              <a:t>官製</a:t>
            </a:r>
            <a:endParaRPr lang="en-US" altLang="ja-JP" dirty="0" smtClean="0"/>
          </a:p>
          <a:p>
            <a:pPr algn="ctr"/>
            <a:r>
              <a:rPr lang="ja-JP" altLang="en-US" dirty="0" smtClean="0"/>
              <a:t>ポータル</a:t>
            </a:r>
            <a:endParaRPr kumimoji="1" lang="ja-JP" altLang="en-US" dirty="0"/>
          </a:p>
        </p:txBody>
      </p:sp>
      <p:sp>
        <p:nvSpPr>
          <p:cNvPr id="8" name="円/楕円 7"/>
          <p:cNvSpPr/>
          <p:nvPr/>
        </p:nvSpPr>
        <p:spPr>
          <a:xfrm>
            <a:off x="6804248" y="1484784"/>
            <a:ext cx="1224136"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9" name="円/楕円 8"/>
          <p:cNvSpPr/>
          <p:nvPr/>
        </p:nvSpPr>
        <p:spPr>
          <a:xfrm>
            <a:off x="6804248" y="3501008"/>
            <a:ext cx="1224136"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10" name="円/楕円 9"/>
          <p:cNvSpPr/>
          <p:nvPr/>
        </p:nvSpPr>
        <p:spPr>
          <a:xfrm>
            <a:off x="6804248" y="4725144"/>
            <a:ext cx="1224136"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cxnSp>
        <p:nvCxnSpPr>
          <p:cNvPr id="12" name="直線コネクタ 11"/>
          <p:cNvCxnSpPr>
            <a:stCxn id="9" idx="4"/>
            <a:endCxn id="10" idx="0"/>
          </p:cNvCxnSpPr>
          <p:nvPr/>
        </p:nvCxnSpPr>
        <p:spPr>
          <a:xfrm rot="5400000">
            <a:off x="7128284" y="4437112"/>
            <a:ext cx="576064" cy="0"/>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p:grpSp>
        <p:nvGrpSpPr>
          <p:cNvPr id="2" name="グループ化 12"/>
          <p:cNvGrpSpPr/>
          <p:nvPr/>
        </p:nvGrpSpPr>
        <p:grpSpPr>
          <a:xfrm>
            <a:off x="4644008" y="0"/>
            <a:ext cx="1585912" cy="1679699"/>
            <a:chOff x="3995936" y="2420888"/>
            <a:chExt cx="1585912" cy="1679699"/>
          </a:xfrm>
        </p:grpSpPr>
        <p:pic>
          <p:nvPicPr>
            <p:cNvPr id="14" name="Picture 4" descr="C:\Documents and Settings\nat\Local Settings\Temporary Internet Files\Content.IE5\02JES1A6\MC900344289[1].wmf"/>
            <p:cNvPicPr>
              <a:picLocks noChangeAspect="1" noChangeArrowheads="1"/>
            </p:cNvPicPr>
            <p:nvPr/>
          </p:nvPicPr>
          <p:blipFill>
            <a:blip r:embed="rId4" cstate="print"/>
            <a:srcRect/>
            <a:stretch>
              <a:fillRect/>
            </a:stretch>
          </p:blipFill>
          <p:spPr bwMode="auto">
            <a:xfrm>
              <a:off x="3995936" y="2636912"/>
              <a:ext cx="1585912" cy="1463675"/>
            </a:xfrm>
            <a:prstGeom prst="rect">
              <a:avLst/>
            </a:prstGeom>
            <a:noFill/>
          </p:spPr>
        </p:pic>
        <p:sp>
          <p:nvSpPr>
            <p:cNvPr id="15" name="正方形/長方形 14"/>
            <p:cNvSpPr/>
            <p:nvPr/>
          </p:nvSpPr>
          <p:spPr>
            <a:xfrm>
              <a:off x="4067944" y="2420888"/>
              <a:ext cx="1338828" cy="369332"/>
            </a:xfrm>
            <a:prstGeom prst="rect">
              <a:avLst/>
            </a:prstGeom>
          </p:spPr>
          <p:txBody>
            <a:bodyPr wrap="none">
              <a:spAutoFit/>
            </a:bodyPr>
            <a:lstStyle/>
            <a:p>
              <a:pPr algn="ctr"/>
              <a:r>
                <a:rPr lang="ja-JP" altLang="en-US" dirty="0" smtClean="0"/>
                <a:t>第三者機関</a:t>
              </a:r>
              <a:endParaRPr lang="ja-JP" altLang="en-US" dirty="0"/>
            </a:p>
          </p:txBody>
        </p:sp>
      </p:grpSp>
      <p:cxnSp>
        <p:nvCxnSpPr>
          <p:cNvPr id="20" name="直線矢印コネクタ 19"/>
          <p:cNvCxnSpPr/>
          <p:nvPr/>
        </p:nvCxnSpPr>
        <p:spPr>
          <a:xfrm flipV="1">
            <a:off x="1547664" y="2708920"/>
            <a:ext cx="1512168" cy="720080"/>
          </a:xfrm>
          <a:prstGeom prst="straightConnector1">
            <a:avLst/>
          </a:prstGeom>
          <a:ln w="57150">
            <a:headEnd type="arrow"/>
            <a:tailEnd type="arrow"/>
          </a:ln>
        </p:spPr>
        <p:style>
          <a:lnRef idx="1">
            <a:schemeClr val="accent1"/>
          </a:lnRef>
          <a:fillRef idx="0">
            <a:schemeClr val="accent1"/>
          </a:fillRef>
          <a:effectRef idx="0">
            <a:schemeClr val="accent1"/>
          </a:effectRef>
          <a:fontRef idx="minor">
            <a:schemeClr val="tx1"/>
          </a:fontRef>
        </p:style>
      </p:cxnSp>
      <p:pic>
        <p:nvPicPr>
          <p:cNvPr id="50182" name="Picture 6" descr="C:\Documents and Settings\nat\Local Settings\Temporary Internet Files\Content.IE5\A20YSA15\MC900312564[1].wmf"/>
          <p:cNvPicPr>
            <a:picLocks noChangeAspect="1" noChangeArrowheads="1"/>
          </p:cNvPicPr>
          <p:nvPr/>
        </p:nvPicPr>
        <p:blipFill>
          <a:blip r:embed="rId5" cstate="print"/>
          <a:srcRect/>
          <a:stretch>
            <a:fillRect/>
          </a:stretch>
        </p:blipFill>
        <p:spPr bwMode="auto">
          <a:xfrm>
            <a:off x="1475656" y="2780928"/>
            <a:ext cx="652464" cy="469934"/>
          </a:xfrm>
          <a:prstGeom prst="rect">
            <a:avLst/>
          </a:prstGeom>
          <a:noFill/>
        </p:spPr>
      </p:pic>
      <p:sp>
        <p:nvSpPr>
          <p:cNvPr id="43" name="円/楕円 42"/>
          <p:cNvSpPr/>
          <p:nvPr/>
        </p:nvSpPr>
        <p:spPr>
          <a:xfrm>
            <a:off x="6804248" y="2348880"/>
            <a:ext cx="1224136"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46" name="円/楕円 45"/>
          <p:cNvSpPr/>
          <p:nvPr/>
        </p:nvSpPr>
        <p:spPr>
          <a:xfrm>
            <a:off x="6804248" y="5445224"/>
            <a:ext cx="1224136"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データ</a:t>
            </a:r>
            <a:endParaRPr kumimoji="1" lang="en-US" altLang="ja-JP" dirty="0" smtClean="0"/>
          </a:p>
          <a:p>
            <a:pPr algn="ctr"/>
            <a:r>
              <a:rPr lang="ja-JP" altLang="en-US" dirty="0" smtClean="0"/>
              <a:t>ソース</a:t>
            </a:r>
            <a:endParaRPr kumimoji="1" lang="ja-JP" altLang="en-US" dirty="0"/>
          </a:p>
        </p:txBody>
      </p:sp>
      <p:sp>
        <p:nvSpPr>
          <p:cNvPr id="60" name="テキスト ボックス 59"/>
          <p:cNvSpPr txBox="1"/>
          <p:nvPr/>
        </p:nvSpPr>
        <p:spPr>
          <a:xfrm>
            <a:off x="7906161" y="4149080"/>
            <a:ext cx="1237839" cy="646331"/>
          </a:xfrm>
          <a:prstGeom prst="rect">
            <a:avLst/>
          </a:prstGeom>
          <a:noFill/>
        </p:spPr>
        <p:txBody>
          <a:bodyPr wrap="none" rtlCol="0">
            <a:spAutoFit/>
          </a:bodyPr>
          <a:lstStyle/>
          <a:p>
            <a:r>
              <a:rPr kumimoji="1" lang="ja-JP" altLang="en-US" dirty="0" smtClean="0"/>
              <a:t>標準</a:t>
            </a:r>
            <a:endParaRPr kumimoji="1" lang="en-US" altLang="ja-JP" dirty="0" smtClean="0"/>
          </a:p>
          <a:p>
            <a:r>
              <a:rPr kumimoji="1" lang="ja-JP" altLang="en-US" dirty="0" smtClean="0"/>
              <a:t>フォーマット</a:t>
            </a:r>
            <a:endParaRPr kumimoji="1" lang="ja-JP" altLang="en-US" dirty="0"/>
          </a:p>
        </p:txBody>
      </p:sp>
      <p:sp>
        <p:nvSpPr>
          <p:cNvPr id="66" name="テキスト ボックス 65"/>
          <p:cNvSpPr txBox="1"/>
          <p:nvPr/>
        </p:nvSpPr>
        <p:spPr>
          <a:xfrm>
            <a:off x="7867818" y="1134036"/>
            <a:ext cx="448598" cy="369332"/>
          </a:xfrm>
          <a:prstGeom prst="rect">
            <a:avLst/>
          </a:prstGeom>
          <a:noFill/>
        </p:spPr>
        <p:txBody>
          <a:bodyPr wrap="square" rtlCol="0">
            <a:spAutoFit/>
          </a:bodyPr>
          <a:lstStyle/>
          <a:p>
            <a:r>
              <a:rPr kumimoji="1" lang="ja-JP" altLang="en-US" dirty="0" smtClean="0"/>
              <a:t>官</a:t>
            </a:r>
            <a:endParaRPr kumimoji="1" lang="ja-JP" altLang="en-US" dirty="0"/>
          </a:p>
        </p:txBody>
      </p:sp>
      <p:sp>
        <p:nvSpPr>
          <p:cNvPr id="67" name="テキスト ボックス 66"/>
          <p:cNvSpPr txBox="1"/>
          <p:nvPr/>
        </p:nvSpPr>
        <p:spPr>
          <a:xfrm>
            <a:off x="7884368" y="5949280"/>
            <a:ext cx="448598" cy="369332"/>
          </a:xfrm>
          <a:prstGeom prst="rect">
            <a:avLst/>
          </a:prstGeom>
          <a:noFill/>
        </p:spPr>
        <p:txBody>
          <a:bodyPr wrap="square" rtlCol="0">
            <a:spAutoFit/>
          </a:bodyPr>
          <a:lstStyle/>
          <a:p>
            <a:r>
              <a:rPr kumimoji="1" lang="ja-JP" altLang="en-US" dirty="0" smtClean="0"/>
              <a:t>民</a:t>
            </a:r>
            <a:endParaRPr kumimoji="1" lang="ja-JP" altLang="en-US" dirty="0"/>
          </a:p>
        </p:txBody>
      </p:sp>
      <p:sp>
        <p:nvSpPr>
          <p:cNvPr id="44" name="テキスト ボックス 43"/>
          <p:cNvSpPr txBox="1"/>
          <p:nvPr/>
        </p:nvSpPr>
        <p:spPr>
          <a:xfrm>
            <a:off x="6156176" y="3933056"/>
            <a:ext cx="936104"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1200" dirty="0" smtClean="0"/>
              <a:t>不変番号</a:t>
            </a:r>
            <a:endParaRPr lang="ja-JP" altLang="en-US" sz="1200" dirty="0"/>
          </a:p>
        </p:txBody>
      </p:sp>
      <p:sp>
        <p:nvSpPr>
          <p:cNvPr id="45" name="テキスト ボックス 44"/>
          <p:cNvSpPr txBox="1"/>
          <p:nvPr/>
        </p:nvSpPr>
        <p:spPr>
          <a:xfrm>
            <a:off x="6084168" y="5661248"/>
            <a:ext cx="936104"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1200" dirty="0" smtClean="0"/>
              <a:t>不変番号</a:t>
            </a:r>
            <a:endParaRPr lang="ja-JP" altLang="en-US" sz="1200" dirty="0"/>
          </a:p>
        </p:txBody>
      </p:sp>
      <p:sp>
        <p:nvSpPr>
          <p:cNvPr id="47" name="テキスト ボックス 46"/>
          <p:cNvSpPr txBox="1"/>
          <p:nvPr/>
        </p:nvSpPr>
        <p:spPr>
          <a:xfrm>
            <a:off x="6228184" y="1412776"/>
            <a:ext cx="936104"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1200" dirty="0" smtClean="0"/>
              <a:t>不変</a:t>
            </a:r>
            <a:r>
              <a:rPr kumimoji="1" lang="ja-JP" altLang="en-US" sz="1200" dirty="0" smtClean="0"/>
              <a:t>番号</a:t>
            </a:r>
            <a:endParaRPr kumimoji="1" lang="ja-JP" altLang="en-US" sz="1200" dirty="0"/>
          </a:p>
        </p:txBody>
      </p:sp>
      <p:sp>
        <p:nvSpPr>
          <p:cNvPr id="48" name="テキスト ボックス 47"/>
          <p:cNvSpPr txBox="1"/>
          <p:nvPr/>
        </p:nvSpPr>
        <p:spPr>
          <a:xfrm>
            <a:off x="6156176" y="2708920"/>
            <a:ext cx="936104"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1200" dirty="0" smtClean="0"/>
              <a:t>不変番号</a:t>
            </a:r>
            <a:endParaRPr lang="ja-JP" altLang="en-US" sz="1200" dirty="0"/>
          </a:p>
        </p:txBody>
      </p:sp>
      <p:sp>
        <p:nvSpPr>
          <p:cNvPr id="49" name="フローチャート : 和接合 48"/>
          <p:cNvSpPr/>
          <p:nvPr/>
        </p:nvSpPr>
        <p:spPr>
          <a:xfrm>
            <a:off x="4860032" y="1628800"/>
            <a:ext cx="1224136" cy="4320480"/>
          </a:xfrm>
          <a:prstGeom prst="flowChartSummingJunction">
            <a:avLst/>
          </a:prstGeom>
          <a:ln w="28575">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cxnSp>
        <p:nvCxnSpPr>
          <p:cNvPr id="51" name="直線コネクタ 50"/>
          <p:cNvCxnSpPr>
            <a:stCxn id="7" idx="3"/>
            <a:endCxn id="49" idx="1"/>
          </p:cNvCxnSpPr>
          <p:nvPr/>
        </p:nvCxnSpPr>
        <p:spPr>
          <a:xfrm flipV="1">
            <a:off x="4572000" y="2261519"/>
            <a:ext cx="467303" cy="3393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a:stCxn id="49" idx="7"/>
            <a:endCxn id="63" idx="1"/>
          </p:cNvCxnSpPr>
          <p:nvPr/>
        </p:nvCxnSpPr>
        <p:spPr>
          <a:xfrm rot="5400000" flipH="1" flipV="1">
            <a:off x="6200231" y="1873527"/>
            <a:ext cx="92659" cy="6833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a:stCxn id="49" idx="6"/>
            <a:endCxn id="9" idx="2"/>
          </p:cNvCxnSpPr>
          <p:nvPr/>
        </p:nvCxnSpPr>
        <p:spPr>
          <a:xfrm>
            <a:off x="6084168" y="3789040"/>
            <a:ext cx="720080" cy="3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a:endCxn id="10" idx="1"/>
          </p:cNvCxnSpPr>
          <p:nvPr/>
        </p:nvCxnSpPr>
        <p:spPr>
          <a:xfrm>
            <a:off x="6084168" y="4509120"/>
            <a:ext cx="899351" cy="31093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5940152" y="5013176"/>
            <a:ext cx="936104" cy="5040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4860032" y="3573016"/>
            <a:ext cx="1107996" cy="369332"/>
          </a:xfrm>
          <a:prstGeom prst="rect">
            <a:avLst/>
          </a:prstGeom>
          <a:noFill/>
        </p:spPr>
        <p:txBody>
          <a:bodyPr wrap="none" rtlCol="0">
            <a:spAutoFit/>
          </a:bodyPr>
          <a:lstStyle/>
          <a:p>
            <a:r>
              <a:rPr lang="ja-JP" altLang="en-US" dirty="0" smtClean="0"/>
              <a:t>専用線網</a:t>
            </a:r>
            <a:endParaRPr kumimoji="1" lang="ja-JP" altLang="en-US" dirty="0"/>
          </a:p>
        </p:txBody>
      </p:sp>
      <p:sp>
        <p:nvSpPr>
          <p:cNvPr id="71" name="角丸四角形 70"/>
          <p:cNvSpPr/>
          <p:nvPr/>
        </p:nvSpPr>
        <p:spPr>
          <a:xfrm>
            <a:off x="1259632" y="4293096"/>
            <a:ext cx="1224136" cy="64807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ja-JP" altLang="en-US" dirty="0" smtClean="0"/>
              <a:t>民間サービス</a:t>
            </a:r>
            <a:endParaRPr kumimoji="1" lang="en-US" altLang="ja-JP" dirty="0" smtClean="0"/>
          </a:p>
        </p:txBody>
      </p:sp>
      <p:sp>
        <p:nvSpPr>
          <p:cNvPr id="72" name="角丸四角形 71"/>
          <p:cNvSpPr/>
          <p:nvPr/>
        </p:nvSpPr>
        <p:spPr>
          <a:xfrm>
            <a:off x="2915816" y="4221088"/>
            <a:ext cx="1224136" cy="64807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ja-JP" altLang="en-US" dirty="0" smtClean="0"/>
              <a:t>民間サービス</a:t>
            </a:r>
            <a:endParaRPr kumimoji="1" lang="en-US" altLang="ja-JP" dirty="0" smtClean="0"/>
          </a:p>
        </p:txBody>
      </p:sp>
      <p:sp>
        <p:nvSpPr>
          <p:cNvPr id="73" name="テキスト ボックス 72"/>
          <p:cNvSpPr txBox="1"/>
          <p:nvPr/>
        </p:nvSpPr>
        <p:spPr>
          <a:xfrm>
            <a:off x="683568" y="4797152"/>
            <a:ext cx="936104"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1200" dirty="0" smtClean="0"/>
              <a:t>不変番号</a:t>
            </a:r>
            <a:endParaRPr lang="ja-JP" altLang="en-US" sz="1200" dirty="0"/>
          </a:p>
        </p:txBody>
      </p:sp>
      <p:sp>
        <p:nvSpPr>
          <p:cNvPr id="74" name="テキスト ボックス 73"/>
          <p:cNvSpPr txBox="1"/>
          <p:nvPr/>
        </p:nvSpPr>
        <p:spPr>
          <a:xfrm>
            <a:off x="2843808" y="1988840"/>
            <a:ext cx="936104"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1200" dirty="0" smtClean="0"/>
              <a:t>不変番号</a:t>
            </a:r>
            <a:endParaRPr lang="ja-JP" altLang="en-US" sz="1200" dirty="0"/>
          </a:p>
        </p:txBody>
      </p:sp>
      <p:sp>
        <p:nvSpPr>
          <p:cNvPr id="75" name="テキスト ボックス 74"/>
          <p:cNvSpPr txBox="1"/>
          <p:nvPr/>
        </p:nvSpPr>
        <p:spPr>
          <a:xfrm>
            <a:off x="2699792" y="5157192"/>
            <a:ext cx="4275529" cy="1477328"/>
          </a:xfrm>
          <a:prstGeom prst="rect">
            <a:avLst/>
          </a:prstGeom>
          <a:noFill/>
        </p:spPr>
        <p:txBody>
          <a:bodyPr wrap="none" rtlCol="0">
            <a:spAutoFit/>
          </a:bodyPr>
          <a:lstStyle/>
          <a:p>
            <a:pPr>
              <a:buFont typeface="Arial" pitchFamily="34" charset="0"/>
              <a:buChar char="•"/>
            </a:pPr>
            <a:r>
              <a:rPr kumimoji="1" lang="en-US" altLang="ja-JP" dirty="0" smtClean="0"/>
              <a:t>200</a:t>
            </a:r>
            <a:r>
              <a:rPr kumimoji="1" lang="ja-JP" altLang="en-US" dirty="0" smtClean="0"/>
              <a:t>万社に専用線</a:t>
            </a:r>
            <a:endParaRPr kumimoji="1" lang="en-US" altLang="ja-JP" dirty="0" smtClean="0"/>
          </a:p>
          <a:p>
            <a:pPr>
              <a:buFont typeface="Arial" pitchFamily="34" charset="0"/>
              <a:buChar char="•"/>
            </a:pPr>
            <a:r>
              <a:rPr lang="ja-JP" altLang="en-US" dirty="0" smtClean="0"/>
              <a:t>民間システム改修負荷</a:t>
            </a:r>
            <a:endParaRPr kumimoji="1" lang="en-US" altLang="ja-JP" dirty="0" smtClean="0"/>
          </a:p>
          <a:p>
            <a:pPr>
              <a:buFont typeface="Arial" pitchFamily="34" charset="0"/>
              <a:buChar char="•"/>
            </a:pPr>
            <a:r>
              <a:rPr lang="ja-JP" altLang="en-US" dirty="0" smtClean="0"/>
              <a:t>不正な名寄の危険性</a:t>
            </a:r>
            <a:endParaRPr lang="en-US" altLang="ja-JP" dirty="0" smtClean="0"/>
          </a:p>
          <a:p>
            <a:pPr>
              <a:buFont typeface="Arial" pitchFamily="34" charset="0"/>
              <a:buChar char="•"/>
            </a:pPr>
            <a:r>
              <a:rPr kumimoji="1" lang="en-US" altLang="ja-JP" dirty="0" smtClean="0"/>
              <a:t>IC</a:t>
            </a:r>
            <a:r>
              <a:rPr kumimoji="1" lang="ja-JP" altLang="en-US" dirty="0" smtClean="0"/>
              <a:t>カードの配布はどうする？</a:t>
            </a:r>
            <a:endParaRPr kumimoji="1" lang="en-US" altLang="ja-JP" dirty="0" smtClean="0"/>
          </a:p>
          <a:p>
            <a:pPr>
              <a:buFont typeface="Arial" pitchFamily="34" charset="0"/>
              <a:buChar char="•"/>
            </a:pPr>
            <a:r>
              <a:rPr lang="ja-JP" altLang="en-US" dirty="0" smtClean="0"/>
              <a:t>競争が無い、使いにくく高コストなポータル</a:t>
            </a:r>
            <a:endParaRPr kumimoji="1" lang="ja-JP" altLang="en-US" dirty="0"/>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ja-JP" altLang="en-US" dirty="0" smtClean="0"/>
              <a:t>おすすめ </a:t>
            </a:r>
            <a:r>
              <a:rPr lang="en-US" altLang="ja-JP" dirty="0" smtClean="0"/>
              <a:t>Reading List</a:t>
            </a:r>
            <a:endParaRPr kumimoji="1" lang="ja-JP" altLang="en-US" dirty="0"/>
          </a:p>
        </p:txBody>
      </p:sp>
      <p:sp>
        <p:nvSpPr>
          <p:cNvPr id="5" name="コンテンツ プレースホルダ 4"/>
          <p:cNvSpPr>
            <a:spLocks noGrp="1"/>
          </p:cNvSpPr>
          <p:nvPr>
            <p:ph idx="1"/>
          </p:nvPr>
        </p:nvSpPr>
        <p:spPr/>
        <p:txBody>
          <a:bodyPr/>
          <a:lstStyle/>
          <a:p>
            <a:r>
              <a:rPr lang="en-US" altLang="ja-JP" sz="1800" dirty="0" smtClean="0">
                <a:hlinkClick r:id="rId3"/>
              </a:rPr>
              <a:t>Identity and Privacy Strategies In-Depth Research Overview</a:t>
            </a:r>
          </a:p>
          <a:p>
            <a:pPr lvl="1"/>
            <a:r>
              <a:rPr lang="en-US" altLang="ja-JP" sz="1600" dirty="0" smtClean="0">
                <a:hlinkClick r:id="rId3"/>
              </a:rPr>
              <a:t>http://www.burtongroup.com/Download/Privacy1933.pdf</a:t>
            </a:r>
            <a:endParaRPr lang="en-US" altLang="ja-JP" sz="1600" dirty="0" smtClean="0"/>
          </a:p>
          <a:p>
            <a:pPr lvl="1"/>
            <a:r>
              <a:rPr lang="en-US" altLang="ja-JP" sz="1600" dirty="0" smtClean="0"/>
              <a:t>Burton Group </a:t>
            </a:r>
            <a:r>
              <a:rPr lang="ja-JP" altLang="en-US" sz="1600" dirty="0" smtClean="0"/>
              <a:t>の </a:t>
            </a:r>
            <a:r>
              <a:rPr lang="en-US" altLang="ja-JP" sz="1600" dirty="0" smtClean="0"/>
              <a:t>Bob </a:t>
            </a:r>
            <a:r>
              <a:rPr lang="en-US" altLang="ja-JP" sz="1600" dirty="0" err="1" smtClean="0"/>
              <a:t>Blackley</a:t>
            </a:r>
            <a:r>
              <a:rPr lang="en-US" altLang="ja-JP" sz="1600" dirty="0" smtClean="0"/>
              <a:t>, Ian Glazer </a:t>
            </a:r>
            <a:r>
              <a:rPr lang="ja-JP" altLang="en-US" sz="1600" dirty="0" smtClean="0"/>
              <a:t>による</a:t>
            </a:r>
            <a:r>
              <a:rPr lang="en-US" altLang="ja-JP" sz="1600" dirty="0" smtClean="0"/>
              <a:t>Identity</a:t>
            </a:r>
            <a:r>
              <a:rPr lang="ja-JP" altLang="en-US" sz="1600" dirty="0" smtClean="0"/>
              <a:t>と</a:t>
            </a:r>
            <a:r>
              <a:rPr lang="en-US" altLang="ja-JP" sz="1600" dirty="0" smtClean="0"/>
              <a:t>Privacy</a:t>
            </a:r>
            <a:r>
              <a:rPr lang="ja-JP" altLang="en-US" sz="1600" dirty="0" smtClean="0"/>
              <a:t>に関するペーパー。</a:t>
            </a:r>
            <a:endParaRPr lang="en-US" altLang="ja-JP" sz="1600" dirty="0" smtClean="0"/>
          </a:p>
          <a:p>
            <a:r>
              <a:rPr lang="ja-JP" altLang="en-US" sz="2000" dirty="0" smtClean="0"/>
              <a:t>無情社会と番号制度</a:t>
            </a:r>
            <a:r>
              <a:rPr lang="en-US" altLang="ja-JP" sz="2000" dirty="0" smtClean="0"/>
              <a:t>〜</a:t>
            </a:r>
            <a:r>
              <a:rPr lang="ja-JP" altLang="en-US" sz="2000" dirty="0" smtClean="0"/>
              <a:t>ビクトル・ユーゴー「ああ無情」に見る名寄せの危険性</a:t>
            </a:r>
            <a:endParaRPr lang="en-US" altLang="ja-JP" sz="2000" dirty="0" smtClean="0"/>
          </a:p>
          <a:p>
            <a:pPr lvl="1"/>
            <a:r>
              <a:rPr lang="en-US" altLang="ja-JP" sz="1600" dirty="0" smtClean="0"/>
              <a:t>http://www.sakimura.org/2010/12/686/</a:t>
            </a:r>
          </a:p>
          <a:p>
            <a:r>
              <a:rPr lang="en-US" altLang="ja-JP" sz="2000" dirty="0" smtClean="0"/>
              <a:t>Identifier and Privacy</a:t>
            </a:r>
          </a:p>
          <a:p>
            <a:pPr lvl="1"/>
            <a:r>
              <a:rPr lang="en-US" altLang="ja-JP" sz="1600" dirty="0" smtClean="0"/>
              <a:t>http://nat.sakimura.org/2010/12/09/identifier-and-privacy/</a:t>
            </a:r>
          </a:p>
          <a:p>
            <a:pPr lvl="1"/>
            <a:r>
              <a:rPr lang="ja-JP" altLang="en-US" sz="1600" dirty="0" smtClean="0"/>
              <a:t>異なるコンテキスト、異なる時点の間での名寄せによるプライバシー侵害の危険について</a:t>
            </a:r>
            <a:endParaRPr lang="en-US" altLang="ja-JP" sz="1600" dirty="0" smtClean="0"/>
          </a:p>
          <a:p>
            <a:r>
              <a:rPr kumimoji="1" lang="en-US" altLang="ja-JP" sz="1800" dirty="0" smtClean="0"/>
              <a:t>The Laws of Identity</a:t>
            </a:r>
          </a:p>
          <a:p>
            <a:pPr lvl="1"/>
            <a:r>
              <a:rPr lang="en-US" altLang="ja-JP" sz="1400" dirty="0" smtClean="0"/>
              <a:t>http://www.identityblog.com/stories/2005/05/13/TheLawsOfIdentity.pdf</a:t>
            </a:r>
          </a:p>
          <a:p>
            <a:r>
              <a:rPr kumimoji="1" lang="en-US" altLang="ja-JP" sz="1800" dirty="0" smtClean="0"/>
              <a:t>Privacy by Design</a:t>
            </a:r>
          </a:p>
          <a:p>
            <a:pPr lvl="1"/>
            <a:r>
              <a:rPr lang="en-US" altLang="ja-JP" sz="1400" dirty="0" smtClean="0"/>
              <a:t>http://www.privacybydesign.ca/</a:t>
            </a:r>
          </a:p>
          <a:p>
            <a:r>
              <a:rPr lang="ja-JP" altLang="en-US" sz="1800" dirty="0" smtClean="0"/>
              <a:t>国民</a:t>
            </a:r>
            <a:r>
              <a:rPr lang="en-US" altLang="ja-JP" sz="1800" dirty="0" smtClean="0"/>
              <a:t>ID</a:t>
            </a:r>
            <a:r>
              <a:rPr lang="ja-JP" altLang="en-US" sz="1800" dirty="0" smtClean="0"/>
              <a:t>制度とトラスト・フレームワーク</a:t>
            </a:r>
            <a:endParaRPr lang="en-US" altLang="ja-JP" sz="1800" dirty="0" smtClean="0"/>
          </a:p>
          <a:p>
            <a:pPr lvl="1"/>
            <a:endParaRPr kumimoji="1" lang="en-US" altLang="ja-JP" sz="1400" dirty="0" smtClean="0"/>
          </a:p>
          <a:p>
            <a:pPr lvl="1"/>
            <a:r>
              <a:rPr kumimoji="1" lang="ja-JP" altLang="en-US" sz="1400" dirty="0" smtClean="0"/>
              <a:t>第三回堀部政男情報法研究会資料</a:t>
            </a:r>
            <a:endParaRPr kumimoji="1" lang="ja-JP" altLang="en-US" sz="1400" dirty="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611560" y="2420888"/>
            <a:ext cx="7772400" cy="1362075"/>
          </a:xfrm>
        </p:spPr>
        <p:txBody>
          <a:bodyPr/>
          <a:lstStyle/>
          <a:p>
            <a:r>
              <a:rPr kumimoji="1" lang="ja-JP" altLang="en-US" dirty="0" smtClean="0"/>
              <a:t>継続的な議論</a:t>
            </a:r>
            <a:r>
              <a:rPr lang="ja-JP" altLang="en-US" dirty="0" smtClean="0"/>
              <a:t>は</a:t>
            </a:r>
            <a:r>
              <a:rPr lang="en-US" altLang="ja-JP" dirty="0" smtClean="0"/>
              <a:t>:</a:t>
            </a:r>
            <a:br>
              <a:rPr lang="en-US" altLang="ja-JP" dirty="0" smtClean="0"/>
            </a:br>
            <a:endParaRPr kumimoji="1" lang="ja-JP" altLang="en-US" dirty="0"/>
          </a:p>
        </p:txBody>
      </p:sp>
      <p:sp>
        <p:nvSpPr>
          <p:cNvPr id="4" name="コンテンツ プレースホルダ 3"/>
          <p:cNvSpPr>
            <a:spLocks noGrp="1"/>
          </p:cNvSpPr>
          <p:nvPr>
            <p:ph type="body" idx="1"/>
          </p:nvPr>
        </p:nvSpPr>
        <p:spPr>
          <a:xfrm>
            <a:off x="323528" y="3429000"/>
            <a:ext cx="8532440" cy="1500187"/>
          </a:xfrm>
        </p:spPr>
        <p:txBody>
          <a:bodyPr/>
          <a:lstStyle/>
          <a:p>
            <a:r>
              <a:rPr lang="ja-JP" altLang="en-US" sz="7200" dirty="0" err="1" smtClean="0"/>
              <a:t>ｔ</a:t>
            </a:r>
            <a:r>
              <a:rPr kumimoji="1" lang="en-US" altLang="ja-JP" sz="7200" dirty="0" err="1" smtClean="0"/>
              <a:t>witter</a:t>
            </a:r>
            <a:r>
              <a:rPr kumimoji="1" lang="en-US" altLang="ja-JP" sz="7200" dirty="0" smtClean="0"/>
              <a:t>: #</a:t>
            </a:r>
            <a:r>
              <a:rPr kumimoji="1" lang="en-US" altLang="ja-JP" sz="7200" dirty="0" err="1" smtClean="0"/>
              <a:t>kokuminid</a:t>
            </a:r>
            <a:endParaRPr kumimoji="1" lang="ja-JP" altLang="en-US" sz="72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IDF">
  <a:themeElements>
    <a:clrScheme name="">
      <a:dk1>
        <a:srgbClr val="000000"/>
      </a:dk1>
      <a:lt1>
        <a:srgbClr val="FFFFFF"/>
      </a:lt1>
      <a:dk2>
        <a:srgbClr val="000000"/>
      </a:dk2>
      <a:lt2>
        <a:srgbClr val="808080"/>
      </a:lt2>
      <a:accent1>
        <a:srgbClr val="0066B3"/>
      </a:accent1>
      <a:accent2>
        <a:srgbClr val="CC0066"/>
      </a:accent2>
      <a:accent3>
        <a:srgbClr val="FFFFFF"/>
      </a:accent3>
      <a:accent4>
        <a:srgbClr val="000000"/>
      </a:accent4>
      <a:accent5>
        <a:srgbClr val="AAB8D6"/>
      </a:accent5>
      <a:accent6>
        <a:srgbClr val="B9005C"/>
      </a:accent6>
      <a:hlink>
        <a:srgbClr val="0066B3"/>
      </a:hlink>
      <a:folHlink>
        <a:srgbClr val="CC0066"/>
      </a:folHlink>
    </a:clrScheme>
    <a:fontScheme name="nri_temp0808">
      <a:majorFont>
        <a:latin typeface="HGP創英角ｺﾞｼｯｸUB"/>
        <a:ea typeface="HGP創英角ｺﾞｼｯｸUB"/>
        <a:cs typeface=""/>
      </a:majorFont>
      <a:minorFont>
        <a:latin typeface="HGP創英角ｺﾞｼｯｸUB"/>
        <a:ea typeface="HGP創英角ｺﾞｼｯｸUB"/>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ri_temp0808 1">
        <a:dk1>
          <a:srgbClr val="000000"/>
        </a:dk1>
        <a:lt1>
          <a:srgbClr val="FFFFFF"/>
        </a:lt1>
        <a:dk2>
          <a:srgbClr val="000000"/>
        </a:dk2>
        <a:lt2>
          <a:srgbClr val="808080"/>
        </a:lt2>
        <a:accent1>
          <a:srgbClr val="DDDDDD"/>
        </a:accent1>
        <a:accent2>
          <a:srgbClr val="C0C0C0"/>
        </a:accent2>
        <a:accent3>
          <a:srgbClr val="FFFFFF"/>
        </a:accent3>
        <a:accent4>
          <a:srgbClr val="000000"/>
        </a:accent4>
        <a:accent5>
          <a:srgbClr val="EBEBEB"/>
        </a:accent5>
        <a:accent6>
          <a:srgbClr val="AEAEAE"/>
        </a:accent6>
        <a:hlink>
          <a:srgbClr val="CC0066"/>
        </a:hlink>
        <a:folHlink>
          <a:srgbClr val="0066B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nri_temp0808">
  <a:themeElements>
    <a:clrScheme name="">
      <a:dk1>
        <a:srgbClr val="000000"/>
      </a:dk1>
      <a:lt1>
        <a:srgbClr val="FFFFFF"/>
      </a:lt1>
      <a:dk2>
        <a:srgbClr val="000000"/>
      </a:dk2>
      <a:lt2>
        <a:srgbClr val="808080"/>
      </a:lt2>
      <a:accent1>
        <a:srgbClr val="0066B3"/>
      </a:accent1>
      <a:accent2>
        <a:srgbClr val="CC0066"/>
      </a:accent2>
      <a:accent3>
        <a:srgbClr val="FFFFFF"/>
      </a:accent3>
      <a:accent4>
        <a:srgbClr val="000000"/>
      </a:accent4>
      <a:accent5>
        <a:srgbClr val="AAB8D6"/>
      </a:accent5>
      <a:accent6>
        <a:srgbClr val="B9005C"/>
      </a:accent6>
      <a:hlink>
        <a:srgbClr val="0066B3"/>
      </a:hlink>
      <a:folHlink>
        <a:srgbClr val="CC0066"/>
      </a:folHlink>
    </a:clrScheme>
    <a:fontScheme name="1_nri_temp0808">
      <a:majorFont>
        <a:latin typeface="HGP創英角ｺﾞｼｯｸUB"/>
        <a:ea typeface="HGP創英角ｺﾞｼｯｸUB"/>
        <a:cs typeface=""/>
      </a:majorFont>
      <a:minorFont>
        <a:latin typeface="HGP創英角ｺﾞｼｯｸUB"/>
        <a:ea typeface="HGP創英角ｺﾞｼｯｸUB"/>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nri_temp0808 1">
        <a:dk1>
          <a:srgbClr val="000000"/>
        </a:dk1>
        <a:lt1>
          <a:srgbClr val="FFFFFF"/>
        </a:lt1>
        <a:dk2>
          <a:srgbClr val="000000"/>
        </a:dk2>
        <a:lt2>
          <a:srgbClr val="808080"/>
        </a:lt2>
        <a:accent1>
          <a:srgbClr val="DDDDDD"/>
        </a:accent1>
        <a:accent2>
          <a:srgbClr val="C0C0C0"/>
        </a:accent2>
        <a:accent3>
          <a:srgbClr val="FFFFFF"/>
        </a:accent3>
        <a:accent4>
          <a:srgbClr val="000000"/>
        </a:accent4>
        <a:accent5>
          <a:srgbClr val="EBEBEB"/>
        </a:accent5>
        <a:accent6>
          <a:srgbClr val="AEAEAE"/>
        </a:accent6>
        <a:hlink>
          <a:srgbClr val="CC0066"/>
        </a:hlink>
        <a:folHlink>
          <a:srgbClr val="0066B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OIDF</Template>
  <TotalTime>2010</TotalTime>
  <Words>3873</Words>
  <Application>Microsoft Office PowerPoint</Application>
  <PresentationFormat>画面に合わせる (4:3)</PresentationFormat>
  <Paragraphs>680</Paragraphs>
  <Slides>58</Slides>
  <Notes>58</Notes>
  <HiddenSlides>0</HiddenSlides>
  <MMClips>0</MMClips>
  <ScaleCrop>false</ScaleCrop>
  <HeadingPairs>
    <vt:vector size="6" baseType="variant">
      <vt:variant>
        <vt:lpstr>テーマ</vt:lpstr>
      </vt:variant>
      <vt:variant>
        <vt:i4>2</vt:i4>
      </vt:variant>
      <vt:variant>
        <vt:lpstr>埋め込まれた OLE サーバー</vt:lpstr>
      </vt:variant>
      <vt:variant>
        <vt:i4>1</vt:i4>
      </vt:variant>
      <vt:variant>
        <vt:lpstr>スライド タイトル</vt:lpstr>
      </vt:variant>
      <vt:variant>
        <vt:i4>58</vt:i4>
      </vt:variant>
    </vt:vector>
  </HeadingPairs>
  <TitlesOfParts>
    <vt:vector size="61" baseType="lpstr">
      <vt:lpstr>OIDF</vt:lpstr>
      <vt:lpstr>1_nri_temp0808</vt:lpstr>
      <vt:lpstr>数式</vt:lpstr>
      <vt:lpstr>国民ID制度とトラスト・フレームワーク  インターネット・アイデンティティとプライバシー保護の観点から</vt:lpstr>
      <vt:lpstr>自己紹介</vt:lpstr>
      <vt:lpstr>スライド 3</vt:lpstr>
      <vt:lpstr>タスクフォースでも、国民ID制度に関しては「番号」中心に議論されているようだし…</vt:lpstr>
      <vt:lpstr>「国民ＩＤ制度」案の課題</vt:lpstr>
      <vt:lpstr>迷ったら出発点に戻れ…</vt:lpstr>
      <vt:lpstr>新たな情報通信技術戦略の「基本認識」</vt:lpstr>
      <vt:lpstr>ビジョン・戦略</vt:lpstr>
      <vt:lpstr>II. ３つの柱と目標</vt:lpstr>
      <vt:lpstr>1.国民本位の電子行政の実現</vt:lpstr>
      <vt:lpstr>(1) 情報通信技術を活用した行政刷新と見える化</vt:lpstr>
      <vt:lpstr>v)国民ID 制度の導入と国民による行政監視の仕組みの整備</vt:lpstr>
      <vt:lpstr>国民ID 制度の１０要件</vt:lpstr>
      <vt:lpstr>国民ID 制度の１０要件</vt:lpstr>
      <vt:lpstr>スライド 15</vt:lpstr>
      <vt:lpstr>スライド 16</vt:lpstr>
      <vt:lpstr>と、いうことは…</vt:lpstr>
      <vt:lpstr>番号が求められているわけではない！</vt:lpstr>
      <vt:lpstr>なぜか「番号」に集中する議論</vt:lpstr>
      <vt:lpstr>「番号」から検討をはじめても…</vt:lpstr>
      <vt:lpstr>スライド 21</vt:lpstr>
      <vt:lpstr>本来やるべきは…</vt:lpstr>
      <vt:lpstr>現状の多くの議論は</vt:lpstr>
      <vt:lpstr>アイデンティティとプライバシー</vt:lpstr>
      <vt:lpstr>アイデンティティ（立場）</vt:lpstr>
      <vt:lpstr>データ・情報の共有は、相手との関係性の中のような、あるコンテキストの中で行われている。</vt:lpstr>
      <vt:lpstr>プライバシーの尊重とは、ある個人が保とうとしている関係性・コンテキストを尊重することである。</vt:lpstr>
      <vt:lpstr>あるコンテキストから、本人の同意なしにデータ・情報を取り出し、その関係性を損なうことをプライバシーの侵害という。</vt:lpstr>
      <vt:lpstr>あるデータ・情報がプライバシー情報であるか否かは、 その情報の種類によって規定されるのではなく、 その情報が開示・共有されたコンテキストによって規定される。</vt:lpstr>
      <vt:lpstr>名寄によるプライバシー侵害</vt:lpstr>
      <vt:lpstr>無情社会と番号制度 </vt:lpstr>
      <vt:lpstr>ジャン・ヴァルジャン</vt:lpstr>
      <vt:lpstr>ジャヴェル警視の超能力</vt:lpstr>
      <vt:lpstr>スライド 34</vt:lpstr>
      <vt:lpstr>ジャヴェル警視の超能力は実は…</vt:lpstr>
      <vt:lpstr>インターネットの特性＋汎用不変番号</vt:lpstr>
      <vt:lpstr>無情社会</vt:lpstr>
      <vt:lpstr>社会保障番号には大小２つの問題点がある。</vt:lpstr>
      <vt:lpstr>個人的には…</vt:lpstr>
      <vt:lpstr>さて…</vt:lpstr>
      <vt:lpstr>２種類のフレームワーク</vt:lpstr>
      <vt:lpstr>ユーザー同意に基づくデータ提供</vt:lpstr>
      <vt:lpstr>法に基づくデータ提供</vt:lpstr>
      <vt:lpstr>ホテルサイト</vt:lpstr>
      <vt:lpstr>認証</vt:lpstr>
      <vt:lpstr>同意確認</vt:lpstr>
      <vt:lpstr>データ転送</vt:lpstr>
      <vt:lpstr>提供内容の確認と許可の取り消し</vt:lpstr>
      <vt:lpstr>スライド 49</vt:lpstr>
      <vt:lpstr>情報の非対称性と対策</vt:lpstr>
      <vt:lpstr>契約数の爆発と解決策</vt:lpstr>
      <vt:lpstr>契約数の爆発と解決策</vt:lpstr>
      <vt:lpstr>スライド 53</vt:lpstr>
      <vt:lpstr>個人的に考え中なこと…</vt:lpstr>
      <vt:lpstr>スライド 55</vt:lpstr>
      <vt:lpstr>あんまり良くないと思う例</vt:lpstr>
      <vt:lpstr>おすすめ Reading List</vt:lpstr>
      <vt:lpstr>継続的な議論は: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国民ID制度とトラスト・フレームワーク  インターネット・アイデンティティとプライバシー保護の観点から</dc:title>
  <dc:creator>nat</dc:creator>
  <cp:lastModifiedBy>nat</cp:lastModifiedBy>
  <cp:revision>20</cp:revision>
  <dcterms:created xsi:type="dcterms:W3CDTF">2010-12-15T06:39:41Z</dcterms:created>
  <dcterms:modified xsi:type="dcterms:W3CDTF">2010-12-18T20:01:36Z</dcterms:modified>
</cp:coreProperties>
</file>